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theme/theme1.xml" ContentType="application/vnd.openxmlformats-officedocument.theme+xml"/>
  <Override PartName="/ppt/theme/theme17.xml" ContentType="application/vnd.openxmlformats-officedocument.theme+xml"/>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xml" ContentType="application/vnd.openxmlformats-officedocument.presentationml.slideLayout+xml"/>
  <Override PartName="/ppt/slideLayouts/slideLayout16.xml" ContentType="application/vnd.openxmlformats-officedocument.presentationml.slideLayout+xml"/>
  <Override PartName="/ppt/slideLayouts/slideLayout14.xml" ContentType="application/vnd.openxmlformats-officedocument.presentationml.slideLayout+xml"/>
  <Override PartName="/ppt/slideLayouts/slideLayout10.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presProps.xml" ContentType="application/vnd.openxmlformats-officedocument.presentationml.presProps+xml"/>
  <Override PartName="/ppt/media/image3.wmf" ContentType="image/x-wmf"/>
  <Override PartName="/ppt/notesMasters/notesMaster1.xml" ContentType="application/vnd.openxmlformats-officedocument.presentationml.notesMaster+xml"/>
  <Override PartName="/ppt/slides/slide29.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8.xml" ContentType="application/vnd.openxmlformats-officedocument.presentationml.slide+xml"/>
  <Override PartName="/ppt/slides/slide21.xml" ContentType="application/vnd.openxmlformats-officedocument.presentationml.slide+xml"/>
  <Override PartName="/ppt/slides/slide34.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6.xml" ContentType="application/vnd.openxmlformats-officedocument.presentationml.slide+xml"/>
  <Override PartName="/ppt/slides/slide18.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9.xml" ContentType="application/vnd.openxmlformats-officedocument.presentationml.slide+xml"/>
  <Override PartName="/ppt/slides/slide37.xml" ContentType="application/vnd.openxmlformats-officedocument.presentationml.slide+xml"/>
  <Override PartName="/ppt/slides/slide24.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9.xml" ContentType="application/vnd.openxmlformats-officedocument.presentationml.slide+xml"/>
  <Override PartName="/ppt/slides/slide16.xml" ContentType="application/vnd.openxmlformats-officedocument.presentationml.slide+xml"/>
  <Override PartName="/ppt/slides/slide40.xml" ContentType="application/vnd.openxmlformats-officedocument.presentationml.slide+xml"/>
  <Override PartName="/ppt/slides/slide25.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28.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23.xml" ContentType="application/vnd.openxmlformats-officedocument.presentationml.slide+xml"/>
  <Override PartName="/ppt/slides/slide2.xml" ContentType="application/vnd.openxmlformats-officedocument.presentationml.slide+xml"/>
  <Override PartName="/ppt/notesSlides/notesSlide1.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21.xml" ContentType="application/vnd.openxmlformats-officedocument.presentationml.notesSlide+xml"/>
  <Override PartName="/ppt/notesSlides/notesSlide18.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Lst>
  <p:sldSz cx="12192000" cy="6858000"/>
  <p:notesSz cx="6858000" cy="9144000"/>
</p:presentation>
</file>

<file path=ppt/presProps.xml><?xml version="1.0" encoding="utf-8"?>
<p:presentationPr xmlns:a="http://schemas.openxmlformats.org/drawingml/2006/main" xmlns:p="http://schemas.openxmlformats.org/presentationml/2006/main" xmlns:r="http://schemas.openxmlformats.org/officeDocument/2006/relationships">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7.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PlaceHolder 1"/>
          <p:cNvSpPr>
            <a:spLocks noGrp="1"/>
          </p:cNvSpPr>
          <p:nvPr>
            <p:ph type="sldImg"/>
          </p:nvPr>
        </p:nvSpPr>
        <p:spPr>
          <a:xfrm>
            <a:off x="0" y="764280"/>
            <a:ext cx="0" cy="0"/>
          </a:xfrm>
          <a:prstGeom prst="rect">
            <a:avLst/>
          </a:prstGeom>
          <a:noFill/>
          <a:ln w="0">
            <a:noFill/>
          </a:ln>
        </p:spPr>
        <p:txBody>
          <a:bodyPr lIns="0" rIns="0" tIns="0" bIns="0" anchor="ctr">
            <a:noAutofit/>
          </a:bodyPr>
          <a:p>
            <a:r>
              <a:rPr lang="en-US" sz="3400" b="0" u="none" strike="noStrike">
                <a:solidFill>
                  <a:schemeClr val="dk1"/>
                </a:solidFill>
                <a:effectLst/>
                <a:uFillTx/>
                <a:latin typeface="Calibri"/>
              </a:rPr>
              <a:t>Click to move the slide</a:t>
            </a:r>
            <a:endParaRPr lang="en-US" sz="3400" b="0" u="none" strike="noStrike">
              <a:solidFill>
                <a:schemeClr val="dk1"/>
              </a:solidFill>
              <a:effectLst/>
              <a:uFillTx/>
              <a:latin typeface="Calibri"/>
            </a:endParaRPr>
          </a:p>
        </p:txBody>
      </p:sp>
      <p:sp>
        <p:nvSpPr>
          <p:cNvPr id="94"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indent="0">
              <a:buNone/>
            </a:pPr>
            <a:r>
              <a:rPr lang="en-US" sz="2000" b="0" u="none" strike="noStrike">
                <a:solidFill>
                  <a:srgbClr val="000000"/>
                </a:solidFill>
                <a:effectLst/>
                <a:uFillTx/>
                <a:latin typeface="Arial"/>
              </a:rPr>
              <a:t>Click to edit the notes format</a:t>
            </a:r>
            <a:endParaRPr lang="en-US" sz="2000" b="0" u="none" strike="noStrike">
              <a:solidFill>
                <a:srgbClr val="000000"/>
              </a:solidFill>
              <a:effectLst/>
              <a:uFillTx/>
              <a:latin typeface="Arial"/>
            </a:endParaRPr>
          </a:p>
        </p:txBody>
      </p:sp>
      <p:sp>
        <p:nvSpPr>
          <p:cNvPr id="95"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lang="en-US" sz="1400" b="0" u="none" strike="noStrike">
                <a:solidFill>
                  <a:srgbClr val="000000"/>
                </a:solidFill>
                <a:effectLst/>
                <a:uFillTx/>
                <a:latin typeface="Times New Roman"/>
              </a:rPr>
              <a:t>&lt;header&gt;</a:t>
            </a:r>
            <a:endParaRPr lang="en-US" sz="1400" b="0" u="none" strike="noStrike">
              <a:solidFill>
                <a:srgbClr val="000000"/>
              </a:solidFill>
              <a:effectLst/>
              <a:uFillTx/>
              <a:latin typeface="Times New Roman"/>
            </a:endParaRPr>
          </a:p>
        </p:txBody>
      </p:sp>
      <p:sp>
        <p:nvSpPr>
          <p:cNvPr id="96" name="PlaceHolder 4"/>
          <p:cNvSpPr>
            <a:spLocks noGrp="1"/>
          </p:cNvSpPr>
          <p:nvPr>
            <p:ph type="dt" idx="4"/>
          </p:nvPr>
        </p:nvSpPr>
        <p:spPr>
          <a:xfrm>
            <a:off x="4399200" y="0"/>
            <a:ext cx="3372840" cy="502560"/>
          </a:xfrm>
          <a:prstGeom prst="rect">
            <a:avLst/>
          </a:prstGeom>
          <a:noFill/>
          <a:ln w="0">
            <a:noFill/>
          </a:ln>
        </p:spPr>
        <p:txBody>
          <a:bodyPr lIns="0" rIns="0" tIns="0" bIns="0" anchor="t">
            <a:noAutofit/>
          </a:bodyPr>
          <a:lstStyle>
            <a:lvl1pPr indent="0" algn="r">
              <a:buNone/>
              <a:defRPr lang="en-US" sz="1400" b="0" u="none" strike="noStrike">
                <a:solidFill>
                  <a:srgbClr val="000000"/>
                </a:solidFill>
                <a:effectLst/>
                <a:uFillTx/>
                <a:latin typeface="Times New Roman"/>
              </a:defRPr>
            </a:lvl1pPr>
          </a:lstStyle>
          <a:p>
            <a:pPr indent="0" algn="r">
              <a:buNone/>
            </a:pPr>
            <a:r>
              <a:rPr lang="en-US" sz="1400" b="0" u="none" strike="noStrike">
                <a:solidFill>
                  <a:srgbClr val="000000"/>
                </a:solidFill>
                <a:effectLst/>
                <a:uFillTx/>
                <a:latin typeface="Times New Roman"/>
              </a:rPr>
              <a:t>&lt;date/time&gt;</a:t>
            </a:r>
            <a:endParaRPr lang="en-US" sz="1400" b="0" u="none" strike="noStrike">
              <a:solidFill>
                <a:srgbClr val="000000"/>
              </a:solidFill>
              <a:effectLst/>
              <a:uFillTx/>
              <a:latin typeface="Times New Roman"/>
            </a:endParaRPr>
          </a:p>
        </p:txBody>
      </p:sp>
      <p:sp>
        <p:nvSpPr>
          <p:cNvPr id="97" name="PlaceHolder 5"/>
          <p:cNvSpPr>
            <a:spLocks noGrp="1"/>
          </p:cNvSpPr>
          <p:nvPr>
            <p:ph type="ftr" idx="5"/>
          </p:nvPr>
        </p:nvSpPr>
        <p:spPr>
          <a:xfrm>
            <a:off x="0" y="9555480"/>
            <a:ext cx="3372840" cy="502560"/>
          </a:xfrm>
          <a:prstGeom prst="rect">
            <a:avLst/>
          </a:prstGeom>
          <a:noFill/>
          <a:ln w="0">
            <a:noFill/>
          </a:ln>
        </p:spPr>
        <p:txBody>
          <a:bodyPr lIns="0" rIns="0" tIns="0" bIns="0" anchor="b">
            <a:noAutofit/>
          </a:bodyPr>
          <a:lstStyle>
            <a:lvl1pPr indent="0">
              <a:buNone/>
              <a:defRPr lang="en-US" sz="1400" b="0" u="none" strike="noStrike">
                <a:solidFill>
                  <a:srgbClr val="000000"/>
                </a:solidFill>
                <a:effectLst/>
                <a:uFillTx/>
                <a:latin typeface="Times New Roman"/>
              </a:defRPr>
            </a:lvl1pPr>
          </a:lstStyle>
          <a:p>
            <a:pPr indent="0">
              <a:buNone/>
            </a:pPr>
            <a:r>
              <a:rPr lang="en-US" sz="1400" b="0" u="none" strike="noStrike">
                <a:solidFill>
                  <a:srgbClr val="000000"/>
                </a:solidFill>
                <a:effectLst/>
                <a:uFillTx/>
                <a:latin typeface="Times New Roman"/>
              </a:rPr>
              <a:t>&lt;footer&gt;</a:t>
            </a:r>
            <a:endParaRPr lang="en-US" sz="1400" b="0" u="none" strike="noStrike">
              <a:solidFill>
                <a:srgbClr val="000000"/>
              </a:solidFill>
              <a:effectLst/>
              <a:uFillTx/>
              <a:latin typeface="Times New Roman"/>
            </a:endParaRPr>
          </a:p>
        </p:txBody>
      </p:sp>
      <p:sp>
        <p:nvSpPr>
          <p:cNvPr id="98" name="PlaceHolder 6"/>
          <p:cNvSpPr>
            <a:spLocks noGrp="1"/>
          </p:cNvSpPr>
          <p:nvPr>
            <p:ph type="sldNum" idx="6"/>
          </p:nvPr>
        </p:nvSpPr>
        <p:spPr>
          <a:xfrm>
            <a:off x="4399200" y="9555480"/>
            <a:ext cx="3372840" cy="502560"/>
          </a:xfrm>
          <a:prstGeom prst="rect">
            <a:avLst/>
          </a:prstGeom>
          <a:noFill/>
          <a:ln w="0">
            <a:noFill/>
          </a:ln>
        </p:spPr>
        <p:txBody>
          <a:bodyPr lIns="0" rIns="0" tIns="0" bIns="0" anchor="b">
            <a:noAutofit/>
          </a:bodyPr>
          <a:lstStyle>
            <a:lvl1pPr indent="0" algn="r">
              <a:buNone/>
              <a:defRPr lang="en-US" sz="1400" b="0" u="none" strike="noStrike">
                <a:solidFill>
                  <a:srgbClr val="000000"/>
                </a:solidFill>
                <a:effectLst/>
                <a:uFillTx/>
                <a:latin typeface="Times New Roman"/>
              </a:defRPr>
            </a:lvl1pPr>
          </a:lstStyle>
          <a:p>
            <a:pPr indent="0" algn="r">
              <a:buNone/>
            </a:pPr>
            <a:fld id="{33CF5D07-F86B-46FA-9606-8CBD54B92299}" type="slidenum">
              <a:rPr lang="en-US" sz="1400" b="0" u="none" strike="noStrike">
                <a:solidFill>
                  <a:srgbClr val="000000"/>
                </a:solidFill>
                <a:effectLst/>
                <a:uFillTx/>
                <a:latin typeface="Times New Roman"/>
              </a:rPr>
              <a:t>&lt;number&gt;</a:t>
            </a:fld>
            <a:endParaRPr lang="en-US" sz="1400" b="0" u="none" strike="noStrike">
              <a:solidFill>
                <a:srgbClr val="000000"/>
              </a:solidFill>
              <a:effectLst/>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PlaceHolder 1"/>
          <p:cNvSpPr>
            <a:spLocks noGrp="1"/>
          </p:cNvSpPr>
          <p:nvPr>
            <p:ph type="sldImg"/>
          </p:nvPr>
        </p:nvSpPr>
        <p:spPr>
          <a:xfrm>
            <a:off x="685800" y="1143000"/>
            <a:ext cx="5486040" cy="3085920"/>
          </a:xfrm>
          <a:prstGeom prst="rect">
            <a:avLst/>
          </a:prstGeom>
          <a:ln w="0">
            <a:noFill/>
          </a:ln>
        </p:spPr>
      </p:sp>
      <p:sp>
        <p:nvSpPr>
          <p:cNvPr id="19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lang="en-US" sz="1800" b="0" u="none" strike="noStrike">
              <a:solidFill>
                <a:srgbClr val="000000"/>
              </a:solidFill>
              <a:effectLst/>
              <a:uFillTx/>
              <a:latin typeface="Arial"/>
            </a:endParaRPr>
          </a:p>
        </p:txBody>
      </p:sp>
      <p:sp>
        <p:nvSpPr>
          <p:cNvPr id="200" name="PlaceHolder 3"/>
          <p:cNvSpPr>
            <a:spLocks noGrp="1"/>
          </p:cNvSpPr>
          <p:nvPr>
            <p:ph type="sldNum" idx="7"/>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lang="en-US" sz="1200" b="0" u="none" strike="noStrike">
                <a:solidFill>
                  <a:srgbClr val="000000"/>
                </a:solidFill>
                <a:effectLst/>
                <a:uFillTx/>
                <a:latin typeface="+mn-lt"/>
              </a:defRPr>
            </a:lvl1pPr>
          </a:lstStyle>
          <a:p>
            <a:pPr indent="0" algn="r">
              <a:lnSpc>
                <a:spcPct val="100000"/>
              </a:lnSpc>
              <a:buNone/>
            </a:pPr>
            <a:fld id="{1BFED8E0-684C-494F-A892-BC2B05B204C0}" type="slidenum">
              <a:rPr lang="en-US" sz="1200" b="0" u="none" strike="noStrike">
                <a:solidFill>
                  <a:srgbClr val="000000"/>
                </a:solidFill>
                <a:effectLst/>
                <a:uFillTx/>
                <a:latin typeface="+mn-lt"/>
              </a:rPr>
              <a:t>&lt;number&gt;</a:t>
            </a:fld>
            <a:endParaRPr lang="en-US" sz="1200" b="0" u="none" strike="noStrike">
              <a:solidFill>
                <a:srgbClr val="000000"/>
              </a:solidFill>
              <a:effectLst/>
              <a:uFillTx/>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PlaceHolder 1"/>
          <p:cNvSpPr>
            <a:spLocks noGrp="1"/>
          </p:cNvSpPr>
          <p:nvPr>
            <p:ph type="sldImg"/>
          </p:nvPr>
        </p:nvSpPr>
        <p:spPr>
          <a:xfrm>
            <a:off x="685800" y="1143000"/>
            <a:ext cx="5486040" cy="3085920"/>
          </a:xfrm>
          <a:prstGeom prst="rect">
            <a:avLst/>
          </a:prstGeom>
          <a:ln w="0">
            <a:noFill/>
          </a:ln>
        </p:spPr>
      </p:sp>
      <p:sp>
        <p:nvSpPr>
          <p:cNvPr id="21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lang="en-US" sz="1800" b="0" u="none" strike="noStrike">
              <a:solidFill>
                <a:srgbClr val="000000"/>
              </a:solidFill>
              <a:effectLst/>
              <a:uFillTx/>
              <a:latin typeface="Arial"/>
            </a:endParaRPr>
          </a:p>
        </p:txBody>
      </p:sp>
      <p:sp>
        <p:nvSpPr>
          <p:cNvPr id="215" name="PlaceHolder 3"/>
          <p:cNvSpPr>
            <a:spLocks noGrp="1"/>
          </p:cNvSpPr>
          <p:nvPr>
            <p:ph type="sldNum" idx="12"/>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lang="en-US" sz="1200" b="0" u="none" strike="noStrike">
                <a:solidFill>
                  <a:srgbClr val="000000"/>
                </a:solidFill>
                <a:effectLst/>
                <a:uFillTx/>
                <a:latin typeface="+mn-lt"/>
              </a:defRPr>
            </a:lvl1pPr>
          </a:lstStyle>
          <a:p>
            <a:pPr indent="0" algn="r">
              <a:lnSpc>
                <a:spcPct val="100000"/>
              </a:lnSpc>
              <a:buNone/>
            </a:pPr>
            <a:fld id="{79545769-947A-48CD-8DBC-08114D542FE1}" type="slidenum">
              <a:rPr lang="en-US" sz="1200" b="0" u="none" strike="noStrike">
                <a:solidFill>
                  <a:srgbClr val="000000"/>
                </a:solidFill>
                <a:effectLst/>
                <a:uFillTx/>
                <a:latin typeface="+mn-lt"/>
              </a:rPr>
              <a:t>&lt;number&gt;</a:t>
            </a:fld>
            <a:endParaRPr lang="en-US" sz="1200" b="0" u="none" strike="noStrike">
              <a:solidFill>
                <a:srgbClr val="000000"/>
              </a:solidFill>
              <a:effectLst/>
              <a:uFillTx/>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PlaceHolder 1"/>
          <p:cNvSpPr>
            <a:spLocks noGrp="1"/>
          </p:cNvSpPr>
          <p:nvPr>
            <p:ph type="sldImg"/>
          </p:nvPr>
        </p:nvSpPr>
        <p:spPr>
          <a:xfrm>
            <a:off x="685800" y="1143000"/>
            <a:ext cx="5486040" cy="3085920"/>
          </a:xfrm>
          <a:prstGeom prst="rect">
            <a:avLst/>
          </a:prstGeom>
          <a:ln w="0">
            <a:noFill/>
          </a:ln>
        </p:spPr>
      </p:sp>
      <p:sp>
        <p:nvSpPr>
          <p:cNvPr id="21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lang="en-US" sz="1800" b="0" u="none" strike="noStrike">
              <a:solidFill>
                <a:srgbClr val="000000"/>
              </a:solidFill>
              <a:effectLst/>
              <a:uFillTx/>
              <a:latin typeface="Arial"/>
            </a:endParaRPr>
          </a:p>
        </p:txBody>
      </p:sp>
      <p:sp>
        <p:nvSpPr>
          <p:cNvPr id="218" name="PlaceHolder 3"/>
          <p:cNvSpPr>
            <a:spLocks noGrp="1"/>
          </p:cNvSpPr>
          <p:nvPr>
            <p:ph type="sldNum" idx="13"/>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lang="en-US" sz="1200" b="0" u="none" strike="noStrike">
                <a:solidFill>
                  <a:srgbClr val="000000"/>
                </a:solidFill>
                <a:effectLst/>
                <a:uFillTx/>
                <a:latin typeface="+mn-lt"/>
              </a:defRPr>
            </a:lvl1pPr>
          </a:lstStyle>
          <a:p>
            <a:pPr indent="0" algn="r">
              <a:lnSpc>
                <a:spcPct val="100000"/>
              </a:lnSpc>
              <a:buNone/>
            </a:pPr>
            <a:fld id="{5751C75B-18D5-4292-90CD-891DB749D4D8}" type="slidenum">
              <a:rPr lang="en-US" sz="1200" b="0" u="none" strike="noStrike">
                <a:solidFill>
                  <a:srgbClr val="000000"/>
                </a:solidFill>
                <a:effectLst/>
                <a:uFillTx/>
                <a:latin typeface="+mn-lt"/>
              </a:rPr>
              <a:t>&lt;number&gt;</a:t>
            </a:fld>
            <a:endParaRPr lang="en-US" sz="1200" b="0" u="none" strike="noStrike">
              <a:solidFill>
                <a:srgbClr val="000000"/>
              </a:solidFill>
              <a:effectLst/>
              <a:uFillTx/>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PlaceHolder 1"/>
          <p:cNvSpPr>
            <a:spLocks noGrp="1"/>
          </p:cNvSpPr>
          <p:nvPr>
            <p:ph type="sldImg"/>
          </p:nvPr>
        </p:nvSpPr>
        <p:spPr>
          <a:xfrm>
            <a:off x="685800" y="1143000"/>
            <a:ext cx="5486040" cy="3085920"/>
          </a:xfrm>
          <a:prstGeom prst="rect">
            <a:avLst/>
          </a:prstGeom>
          <a:ln w="0">
            <a:noFill/>
          </a:ln>
        </p:spPr>
      </p:sp>
      <p:sp>
        <p:nvSpPr>
          <p:cNvPr id="20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defTabSz="914400">
              <a:lnSpc>
                <a:spcPct val="100000"/>
              </a:lnSpc>
              <a:spcBef>
                <a:spcPts val="360"/>
              </a:spcBef>
              <a:buNone/>
              <a:tabLst>
                <a:tab algn="l" pos="0"/>
              </a:tabLst>
            </a:pPr>
            <a:r>
              <a:rPr lang="en-US" sz="2000" b="0" u="none" strike="noStrike">
                <a:solidFill>
                  <a:srgbClr val="000000"/>
                </a:solidFill>
                <a:effectLst/>
                <a:uFillTx/>
                <a:latin typeface="Arial"/>
              </a:rPr>
              <a:t>Instructions:</a:t>
            </a:r>
            <a:endParaRPr lang="en-US" sz="2000" b="0" u="none" strike="noStrike">
              <a:solidFill>
                <a:srgbClr val="000000"/>
              </a:solidFill>
              <a:effectLst/>
              <a:uFillTx/>
              <a:latin typeface="Arial"/>
            </a:endParaRPr>
          </a:p>
          <a:p>
            <a:pPr indent="0" defTabSz="914400">
              <a:lnSpc>
                <a:spcPct val="100000"/>
              </a:lnSpc>
              <a:spcBef>
                <a:spcPts val="360"/>
              </a:spcBef>
              <a:buNone/>
              <a:tabLst>
                <a:tab algn="l" pos="0"/>
              </a:tabLst>
            </a:pPr>
            <a:r>
              <a:rPr lang="en-US" sz="2000" b="0" u="none" strike="noStrike">
                <a:solidFill>
                  <a:srgbClr val="000000"/>
                </a:solidFill>
                <a:effectLst/>
                <a:uFillTx/>
                <a:latin typeface="Arial"/>
              </a:rPr>
              <a:t>Use the Knowledge Check questions to periodically pose a question to students during class to gauge how well they can recall the material that was presented. </a:t>
            </a:r>
            <a:endParaRPr lang="en-US" sz="2000" b="0" u="none" strike="noStrike">
              <a:solidFill>
                <a:srgbClr val="000000"/>
              </a:solidFill>
              <a:effectLst/>
              <a:uFillTx/>
              <a:latin typeface="Arial"/>
            </a:endParaRPr>
          </a:p>
        </p:txBody>
      </p:sp>
      <p:sp>
        <p:nvSpPr>
          <p:cNvPr id="203" name="PlaceHolder 3"/>
          <p:cNvSpPr>
            <a:spLocks noGrp="1"/>
          </p:cNvSpPr>
          <p:nvPr>
            <p:ph type="sldNum" idx="8"/>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lang="en-US" sz="1200" b="0" u="none" strike="noStrike">
                <a:solidFill>
                  <a:srgbClr val="000000"/>
                </a:solidFill>
                <a:effectLst/>
                <a:uFillTx/>
                <a:latin typeface="+mn-lt"/>
              </a:defRPr>
            </a:lvl1pPr>
          </a:lstStyle>
          <a:p>
            <a:pPr indent="0" algn="r">
              <a:lnSpc>
                <a:spcPct val="100000"/>
              </a:lnSpc>
              <a:buNone/>
            </a:pPr>
            <a:fld id="{7B3C9452-4235-4DA8-8CDF-8A799062A8B6}" type="slidenum">
              <a:rPr lang="en-US" sz="1200" b="0" u="none" strike="noStrike">
                <a:solidFill>
                  <a:srgbClr val="000000"/>
                </a:solidFill>
                <a:effectLst/>
                <a:uFillTx/>
                <a:latin typeface="+mn-lt"/>
              </a:rPr>
              <a:t>&lt;number&gt;</a:t>
            </a:fld>
            <a:endParaRPr lang="en-US" sz="1200" b="0" u="none" strike="noStrike">
              <a:solidFill>
                <a:srgbClr val="000000"/>
              </a:solidFill>
              <a:effectLst/>
              <a:uFillTx/>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PlaceHolder 1"/>
          <p:cNvSpPr>
            <a:spLocks noGrp="1"/>
          </p:cNvSpPr>
          <p:nvPr>
            <p:ph type="sldImg"/>
          </p:nvPr>
        </p:nvSpPr>
        <p:spPr>
          <a:xfrm>
            <a:off x="685800" y="1143000"/>
            <a:ext cx="5486040" cy="3085920"/>
          </a:xfrm>
          <a:prstGeom prst="rect">
            <a:avLst/>
          </a:prstGeom>
          <a:ln w="0">
            <a:noFill/>
          </a:ln>
        </p:spPr>
      </p:sp>
      <p:sp>
        <p:nvSpPr>
          <p:cNvPr id="20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lang="en-US" sz="1800" b="0" u="none" strike="noStrike">
              <a:solidFill>
                <a:srgbClr val="000000"/>
              </a:solidFill>
              <a:effectLst/>
              <a:uFillTx/>
              <a:latin typeface="Arial"/>
            </a:endParaRPr>
          </a:p>
        </p:txBody>
      </p:sp>
      <p:sp>
        <p:nvSpPr>
          <p:cNvPr id="206" name="PlaceHolder 3"/>
          <p:cNvSpPr>
            <a:spLocks noGrp="1"/>
          </p:cNvSpPr>
          <p:nvPr>
            <p:ph type="sldNum" idx="9"/>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lang="en-US" sz="1200" b="0" u="none" strike="noStrike">
                <a:solidFill>
                  <a:srgbClr val="000000"/>
                </a:solidFill>
                <a:effectLst/>
                <a:uFillTx/>
                <a:latin typeface="+mn-lt"/>
              </a:defRPr>
            </a:lvl1pPr>
          </a:lstStyle>
          <a:p>
            <a:pPr indent="0" algn="r">
              <a:lnSpc>
                <a:spcPct val="100000"/>
              </a:lnSpc>
              <a:buNone/>
            </a:pPr>
            <a:fld id="{4620D8B6-CB14-4785-B50B-9BC37928D08D}" type="slidenum">
              <a:rPr lang="en-US" sz="1200" b="0" u="none" strike="noStrike">
                <a:solidFill>
                  <a:srgbClr val="000000"/>
                </a:solidFill>
                <a:effectLst/>
                <a:uFillTx/>
                <a:latin typeface="+mn-lt"/>
              </a:rPr>
              <a:t>&lt;number&gt;</a:t>
            </a:fld>
            <a:endParaRPr lang="en-US" sz="1200" b="0" u="none" strike="noStrike">
              <a:solidFill>
                <a:srgbClr val="000000"/>
              </a:solidFill>
              <a:effectLst/>
              <a:uFillTx/>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PlaceHolder 1"/>
          <p:cNvSpPr>
            <a:spLocks noGrp="1"/>
          </p:cNvSpPr>
          <p:nvPr>
            <p:ph type="sldImg"/>
          </p:nvPr>
        </p:nvSpPr>
        <p:spPr>
          <a:xfrm>
            <a:off x="685800" y="1143000"/>
            <a:ext cx="5486040" cy="3085920"/>
          </a:xfrm>
          <a:prstGeom prst="rect">
            <a:avLst/>
          </a:prstGeom>
          <a:ln w="0">
            <a:noFill/>
          </a:ln>
        </p:spPr>
      </p:sp>
      <p:sp>
        <p:nvSpPr>
          <p:cNvPr id="20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defTabSz="914400">
              <a:lnSpc>
                <a:spcPct val="100000"/>
              </a:lnSpc>
              <a:spcBef>
                <a:spcPts val="360"/>
              </a:spcBef>
              <a:buNone/>
              <a:tabLst>
                <a:tab algn="l" pos="0"/>
              </a:tabLst>
            </a:pPr>
            <a:r>
              <a:rPr lang="en-US" sz="2000" b="0" u="none" strike="noStrike">
                <a:solidFill>
                  <a:srgbClr val="000000"/>
                </a:solidFill>
                <a:effectLst/>
                <a:uFillTx/>
                <a:latin typeface="Arial"/>
              </a:rPr>
              <a:t>Instructions: </a:t>
            </a:r>
            <a:endParaRPr lang="en-US" sz="2000" b="0" u="none" strike="noStrike">
              <a:solidFill>
                <a:srgbClr val="000000"/>
              </a:solidFill>
              <a:effectLst/>
              <a:uFillTx/>
              <a:latin typeface="Arial"/>
            </a:endParaRPr>
          </a:p>
          <a:p>
            <a:pPr marL="457200" indent="0" defTabSz="914400">
              <a:lnSpc>
                <a:spcPct val="100000"/>
              </a:lnSpc>
              <a:spcBef>
                <a:spcPts val="360"/>
              </a:spcBef>
              <a:buNone/>
              <a:tabLst>
                <a:tab algn="l" pos="0"/>
              </a:tabLst>
            </a:pPr>
            <a:r>
              <a:rPr lang="en-US" sz="2000" b="0" u="none" strike="noStrike">
                <a:solidFill>
                  <a:srgbClr val="000000"/>
                </a:solidFill>
                <a:effectLst/>
                <a:uFillTx/>
                <a:latin typeface="Arial"/>
              </a:rPr>
              <a:t>1. Use this activity to solicit student opinions about concepts in the module or to play a game. </a:t>
            </a:r>
            <a:endParaRPr lang="en-US" sz="2000" b="0" u="none" strike="noStrike">
              <a:solidFill>
                <a:srgbClr val="000000"/>
              </a:solidFill>
              <a:effectLst/>
              <a:uFillTx/>
              <a:latin typeface="Arial"/>
            </a:endParaRPr>
          </a:p>
          <a:p>
            <a:pPr marL="457200" indent="0" defTabSz="914400">
              <a:lnSpc>
                <a:spcPct val="100000"/>
              </a:lnSpc>
              <a:spcBef>
                <a:spcPts val="360"/>
              </a:spcBef>
              <a:buNone/>
              <a:tabLst>
                <a:tab algn="l" pos="0"/>
              </a:tabLst>
            </a:pPr>
            <a:r>
              <a:rPr lang="en-US" sz="2000" b="0" u="none" strike="noStrike">
                <a:solidFill>
                  <a:srgbClr val="000000"/>
                </a:solidFill>
                <a:effectLst/>
                <a:uFillTx/>
                <a:latin typeface="Arial"/>
              </a:rPr>
              <a:t>2. Go to kahoot.com, or the platform of your preference, and log in or sign up.</a:t>
            </a:r>
            <a:endParaRPr lang="en-US" sz="2000" b="0" u="none" strike="noStrike">
              <a:solidFill>
                <a:srgbClr val="000000"/>
              </a:solidFill>
              <a:effectLst/>
              <a:uFillTx/>
              <a:latin typeface="Arial"/>
            </a:endParaRPr>
          </a:p>
          <a:p>
            <a:pPr marL="457200" indent="0" defTabSz="914400">
              <a:lnSpc>
                <a:spcPct val="100000"/>
              </a:lnSpc>
              <a:spcBef>
                <a:spcPts val="360"/>
              </a:spcBef>
              <a:buNone/>
              <a:tabLst>
                <a:tab algn="l" pos="0"/>
              </a:tabLst>
            </a:pPr>
            <a:r>
              <a:rPr lang="en-US" sz="2000" b="0" u="none" strike="noStrike">
                <a:solidFill>
                  <a:srgbClr val="000000"/>
                </a:solidFill>
                <a:effectLst/>
                <a:uFillTx/>
                <a:latin typeface="Arial"/>
              </a:rPr>
              <a:t>3. Create the challenge.</a:t>
            </a:r>
            <a:endParaRPr lang="en-US" sz="2000" b="0" u="none" strike="noStrike">
              <a:solidFill>
                <a:srgbClr val="000000"/>
              </a:solidFill>
              <a:effectLst/>
              <a:uFillTx/>
              <a:latin typeface="Arial"/>
            </a:endParaRPr>
          </a:p>
          <a:p>
            <a:pPr marL="457200" indent="0" defTabSz="914400">
              <a:lnSpc>
                <a:spcPct val="100000"/>
              </a:lnSpc>
              <a:spcBef>
                <a:spcPts val="360"/>
              </a:spcBef>
              <a:buNone/>
              <a:tabLst>
                <a:tab algn="l" pos="0"/>
              </a:tabLst>
            </a:pPr>
            <a:r>
              <a:rPr lang="en-US" sz="2000" b="0" u="none" strike="noStrike">
                <a:solidFill>
                  <a:srgbClr val="000000"/>
                </a:solidFill>
                <a:effectLst/>
                <a:uFillTx/>
                <a:latin typeface="Arial"/>
              </a:rPr>
              <a:t>4. Teacher Tip: Turn off the timer to prioritize accuracy or turn on the nickname generator to avoid inappropriate nicknames.</a:t>
            </a:r>
            <a:endParaRPr lang="en-US" sz="2000" b="0" u="none" strike="noStrike">
              <a:solidFill>
                <a:srgbClr val="000000"/>
              </a:solidFill>
              <a:effectLst/>
              <a:uFillTx/>
              <a:latin typeface="Arial"/>
            </a:endParaRPr>
          </a:p>
          <a:p>
            <a:pPr marL="457200" indent="0" defTabSz="914400">
              <a:lnSpc>
                <a:spcPct val="100000"/>
              </a:lnSpc>
              <a:spcBef>
                <a:spcPts val="360"/>
              </a:spcBef>
              <a:buNone/>
              <a:tabLst>
                <a:tab algn="l" pos="0"/>
              </a:tabLst>
            </a:pPr>
            <a:r>
              <a:rPr lang="en-US" sz="2000" b="0" u="none" strike="noStrike">
                <a:solidFill>
                  <a:srgbClr val="000000"/>
                </a:solidFill>
                <a:effectLst/>
                <a:uFillTx/>
                <a:latin typeface="Arial"/>
              </a:rPr>
              <a:t>5. Invite players by sharing the link or PIN.</a:t>
            </a:r>
            <a:endParaRPr lang="en-US" sz="2000" b="0" u="none" strike="noStrike">
              <a:solidFill>
                <a:srgbClr val="000000"/>
              </a:solidFill>
              <a:effectLst/>
              <a:uFillTx/>
              <a:latin typeface="Arial"/>
            </a:endParaRPr>
          </a:p>
          <a:p>
            <a:pPr marL="457200" indent="0" defTabSz="914400">
              <a:lnSpc>
                <a:spcPct val="100000"/>
              </a:lnSpc>
              <a:spcBef>
                <a:spcPts val="360"/>
              </a:spcBef>
              <a:buNone/>
              <a:tabLst>
                <a:tab algn="l" pos="0"/>
              </a:tabLst>
            </a:pPr>
            <a:r>
              <a:rPr lang="en-US" sz="2000" b="0" u="none" strike="noStrike">
                <a:solidFill>
                  <a:srgbClr val="000000"/>
                </a:solidFill>
                <a:effectLst/>
                <a:uFillTx/>
                <a:latin typeface="Arial"/>
              </a:rPr>
              <a:t>6. This can be done synchronously during class or asynchronously for review or homework. </a:t>
            </a:r>
            <a:endParaRPr lang="en-US" sz="2000" b="0" u="none" strike="noStrike">
              <a:solidFill>
                <a:srgbClr val="000000"/>
              </a:solidFill>
              <a:effectLst/>
              <a:uFillTx/>
              <a:latin typeface="Arial"/>
            </a:endParaRPr>
          </a:p>
          <a:p>
            <a:pPr marL="457200" indent="0" defTabSz="914400">
              <a:lnSpc>
                <a:spcPct val="100000"/>
              </a:lnSpc>
              <a:buNone/>
              <a:tabLst>
                <a:tab algn="l" pos="0"/>
              </a:tabLst>
            </a:pPr>
            <a:endParaRPr lang="en-US" sz="2000" b="0" u="none" strike="noStrike">
              <a:solidFill>
                <a:srgbClr val="000000"/>
              </a:solidFill>
              <a:effectLst/>
              <a:uFillTx/>
              <a:latin typeface="Arial"/>
            </a:endParaRPr>
          </a:p>
        </p:txBody>
      </p:sp>
      <p:sp>
        <p:nvSpPr>
          <p:cNvPr id="209" name="PlaceHolder 3"/>
          <p:cNvSpPr>
            <a:spLocks noGrp="1"/>
          </p:cNvSpPr>
          <p:nvPr>
            <p:ph type="sldNum" idx="10"/>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lang="en-US" sz="1200" b="0" u="none" strike="noStrike">
                <a:solidFill>
                  <a:srgbClr val="000000"/>
                </a:solidFill>
                <a:effectLst/>
                <a:uFillTx/>
                <a:latin typeface="+mn-lt"/>
              </a:defRPr>
            </a:lvl1pPr>
          </a:lstStyle>
          <a:p>
            <a:pPr indent="0" algn="r">
              <a:lnSpc>
                <a:spcPct val="100000"/>
              </a:lnSpc>
              <a:buNone/>
            </a:pPr>
            <a:fld id="{7DCE77EC-5CA5-4B13-84FC-7C89028FC354}" type="slidenum">
              <a:rPr lang="en-US" sz="1200" b="0" u="none" strike="noStrike">
                <a:solidFill>
                  <a:srgbClr val="000000"/>
                </a:solidFill>
                <a:effectLst/>
                <a:uFillTx/>
                <a:latin typeface="+mn-lt"/>
              </a:rPr>
              <a:t>&lt;number&gt;</a:t>
            </a:fld>
            <a:endParaRPr lang="en-US" sz="1200" b="0" u="none" strike="noStrike">
              <a:solidFill>
                <a:srgbClr val="000000"/>
              </a:solidFill>
              <a:effectLst/>
              <a:uFillTx/>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PlaceHolder 1"/>
          <p:cNvSpPr>
            <a:spLocks noGrp="1"/>
          </p:cNvSpPr>
          <p:nvPr>
            <p:ph type="sldImg"/>
          </p:nvPr>
        </p:nvSpPr>
        <p:spPr>
          <a:xfrm>
            <a:off x="685800" y="1143000"/>
            <a:ext cx="5486040" cy="3085920"/>
          </a:xfrm>
          <a:prstGeom prst="rect">
            <a:avLst/>
          </a:prstGeom>
          <a:ln w="0">
            <a:noFill/>
          </a:ln>
        </p:spPr>
      </p:sp>
      <p:sp>
        <p:nvSpPr>
          <p:cNvPr id="21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lang="en-US" sz="1800" b="0" u="none" strike="noStrike">
              <a:solidFill>
                <a:srgbClr val="000000"/>
              </a:solidFill>
              <a:effectLst/>
              <a:uFillTx/>
              <a:latin typeface="Arial"/>
            </a:endParaRPr>
          </a:p>
        </p:txBody>
      </p:sp>
      <p:sp>
        <p:nvSpPr>
          <p:cNvPr id="212" name="PlaceHolder 3"/>
          <p:cNvSpPr>
            <a:spLocks noGrp="1"/>
          </p:cNvSpPr>
          <p:nvPr>
            <p:ph type="sldNum" idx="11"/>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lang="en-US" sz="1200" b="0" u="none" strike="noStrike">
                <a:solidFill>
                  <a:srgbClr val="000000"/>
                </a:solidFill>
                <a:effectLst/>
                <a:uFillTx/>
                <a:latin typeface="+mn-lt"/>
              </a:defRPr>
            </a:lvl1pPr>
          </a:lstStyle>
          <a:p>
            <a:pPr indent="0" algn="r">
              <a:lnSpc>
                <a:spcPct val="100000"/>
              </a:lnSpc>
              <a:buNone/>
            </a:pPr>
            <a:fld id="{1D83112D-F71B-468E-ABA7-44894CA47190}" type="slidenum">
              <a:rPr lang="en-US" sz="1200" b="0" u="none" strike="noStrike">
                <a:solidFill>
                  <a:srgbClr val="000000"/>
                </a:solidFill>
                <a:effectLst/>
                <a:uFillTx/>
                <a:latin typeface="+mn-lt"/>
              </a:rPr>
              <a:t>&lt;number&gt;</a:t>
            </a:fld>
            <a:endParaRPr lang="en-US" sz="1200" b="0" u="none" strike="noStrike">
              <a:solidFill>
                <a:srgbClr val="000000"/>
              </a:solidFill>
              <a:effectLst/>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wmf"/>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wmf"/>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3.wmf"/>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wmf"/>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Slide">
    <p:bg>
      <p:bgPr>
        <a:solidFill>
          <a:srgbClr val="ffffff"/>
        </a:solidFill>
      </p:bgPr>
    </p:bg>
    <p:spTree>
      <p:nvGrpSpPr>
        <p:cNvPr id="1" name=""/>
        <p:cNvGrpSpPr/>
        <p:nvPr/>
      </p:nvGrpSpPr>
      <p:grpSpPr>
        <a:xfrm>
          <a:off x="0" y="0"/>
          <a:ext cx="0" cy="0"/>
          <a:chOff x="0" y="0"/>
          <a:chExt cx="0" cy="0"/>
        </a:xfrm>
      </p:grpSpPr>
      <p:pic>
        <p:nvPicPr>
          <p:cNvPr id="2" name="Picture 6"/>
          <p:cNvPicPr/>
          <p:nvPr/>
        </p:nvPicPr>
        <p:blipFill>
          <a:blip r:embed="rId2"/>
          <a:stretch/>
        </p:blipFill>
        <p:spPr>
          <a:xfrm>
            <a:off x="477000" y="6356520"/>
            <a:ext cx="1579320" cy="353520"/>
          </a:xfrm>
          <a:prstGeom prst="rect">
            <a:avLst/>
          </a:prstGeom>
          <a:noFill/>
          <a:ln w="0">
            <a:noFill/>
          </a:ln>
        </p:spPr>
      </p:pic>
      <p:pic>
        <p:nvPicPr>
          <p:cNvPr id="3" name="Picture 7"/>
          <p:cNvPicPr/>
          <p:nvPr/>
        </p:nvPicPr>
        <p:blipFill>
          <a:blip r:embed="rId3"/>
          <a:stretch/>
        </p:blipFill>
        <p:spPr>
          <a:xfrm>
            <a:off x="360" y="0"/>
            <a:ext cx="12191400" cy="6865560"/>
          </a:xfrm>
          <a:prstGeom prst="rect">
            <a:avLst/>
          </a:prstGeom>
          <a:noFill/>
          <a:ln w="0">
            <a:noFill/>
          </a:ln>
        </p:spPr>
      </p:pic>
      <p:sp>
        <p:nvSpPr>
          <p:cNvPr id="4" name="PlaceHolder 1"/>
          <p:cNvSpPr>
            <a:spLocks noGrp="1"/>
          </p:cNvSpPr>
          <p:nvPr>
            <p:ph type="title"/>
          </p:nvPr>
        </p:nvSpPr>
        <p:spPr>
          <a:xfrm>
            <a:off x="838080" y="2291040"/>
            <a:ext cx="10515240" cy="683640"/>
          </a:xfrm>
          <a:prstGeom prst="rect">
            <a:avLst/>
          </a:prstGeom>
          <a:noFill/>
          <a:ln w="0">
            <a:noFill/>
          </a:ln>
        </p:spPr>
        <p:txBody>
          <a:bodyPr numCol="1" spcCol="0" lIns="0" rIns="0" tIns="0" bIns="0" anchor="t">
            <a:noAutofit/>
          </a:bodyPr>
          <a:p>
            <a:pPr indent="0" algn="ctr">
              <a:lnSpc>
                <a:spcPct val="90000"/>
              </a:lnSpc>
              <a:buNone/>
            </a:pPr>
            <a:r>
              <a:rPr lang="en-US" sz="3400" b="1" u="none" strike="noStrike">
                <a:solidFill>
                  <a:schemeClr val="lt1"/>
                </a:solidFill>
                <a:effectLst/>
                <a:uFillTx/>
                <a:latin typeface="Arial"/>
                <a:ea typeface="Arial"/>
              </a:rPr>
              <a:t>Click to edit Master title style</a:t>
            </a:r>
            <a:endParaRPr lang="en-US" sz="3400" b="0" u="none" strike="noStrike">
              <a:solidFill>
                <a:schemeClr val="dk1"/>
              </a:solidFill>
              <a:effectLst/>
              <a:uFillTx/>
              <a:latin typeface="Calibri"/>
            </a:endParaRPr>
          </a:p>
        </p:txBody>
      </p:sp>
      <p:sp>
        <p:nvSpPr>
          <p:cNvPr id="5" name="PlaceHolder 2"/>
          <p:cNvSpPr>
            <a:spLocks noGrp="1"/>
          </p:cNvSpPr>
          <p:nvPr>
            <p:ph type="body"/>
          </p:nvPr>
        </p:nvSpPr>
        <p:spPr>
          <a:xfrm>
            <a:off x="4867200" y="3620160"/>
            <a:ext cx="2457000" cy="597240"/>
          </a:xfrm>
          <a:prstGeom prst="rect">
            <a:avLst/>
          </a:prstGeom>
          <a:noFill/>
          <a:ln w="0">
            <a:noFill/>
          </a:ln>
        </p:spPr>
        <p:txBody>
          <a:bodyPr numCol="1" spcCol="0" lIns="0" rIns="0" tIns="0" bIns="0" anchor="t">
            <a:normAutofit/>
          </a:bodyPr>
          <a:p>
            <a:pPr indent="0" algn="ctr">
              <a:lnSpc>
                <a:spcPct val="90000"/>
              </a:lnSpc>
              <a:spcBef>
                <a:spcPts val="1001"/>
              </a:spcBef>
              <a:buNone/>
              <a:tabLst>
                <a:tab algn="l" pos="0"/>
              </a:tabLst>
            </a:pPr>
            <a:r>
              <a:rPr lang="en-US" sz="2000" b="0" u="none" strike="noStrike">
                <a:solidFill>
                  <a:schemeClr val="lt1"/>
                </a:solidFill>
                <a:effectLst/>
                <a:uFillTx/>
                <a:latin typeface="Arial"/>
                <a:ea typeface="Arial"/>
              </a:rPr>
              <a:t>Click to edit date</a:t>
            </a:r>
            <a:endParaRPr lang="en-US" sz="2000" b="0" u="none" strike="noStrike">
              <a:solidFill>
                <a:srgbClr val="000000"/>
              </a:solidFill>
              <a:effectLst/>
              <a:uFillTx/>
              <a:latin typeface="Arial"/>
            </a:endParaRPr>
          </a:p>
        </p:txBody>
      </p:sp>
      <p:pic>
        <p:nvPicPr>
          <p:cNvPr id="6" name="Picture 7"/>
          <p:cNvPicPr/>
          <p:nvPr/>
        </p:nvPicPr>
        <p:blipFill>
          <a:blip r:embed="rId4"/>
          <a:stretch/>
        </p:blipFill>
        <p:spPr>
          <a:xfrm>
            <a:off x="424800" y="6356520"/>
            <a:ext cx="1699200" cy="383400"/>
          </a:xfrm>
          <a:prstGeom prst="rect">
            <a:avLst/>
          </a:prstGeom>
          <a:noFill/>
          <a:ln w="0">
            <a:noFill/>
          </a:ln>
        </p:spPr>
      </p:pic>
      <p:sp>
        <p:nvSpPr>
          <p:cNvPr id="7" name="PlaceHolder 3"/>
          <p:cNvSpPr>
            <a:spLocks noGrp="1"/>
          </p:cNvSpPr>
          <p:nvPr>
            <p:ph type="ftr" idx="1"/>
          </p:nvPr>
        </p:nvSpPr>
        <p:spPr>
          <a:xfrm>
            <a:off x="2923920" y="6356520"/>
            <a:ext cx="8801280" cy="364680"/>
          </a:xfrm>
          <a:prstGeom prst="rect">
            <a:avLst/>
          </a:prstGeom>
          <a:noFill/>
          <a:ln w="0">
            <a:noFill/>
          </a:ln>
        </p:spPr>
        <p:txBody>
          <a:bodyPr lIns="91440" rIns="91440" tIns="45720" bIns="45720" anchor="ctr">
            <a:noAutofit/>
          </a:bodyPr>
          <a:lstStyle>
            <a:lvl1pPr indent="0">
              <a:lnSpc>
                <a:spcPct val="100000"/>
              </a:lnSpc>
              <a:buNone/>
              <a:defRPr lang="en-US" sz="1400" b="0" u="none" strike="noStrike">
                <a:solidFill>
                  <a:schemeClr val="lt1"/>
                </a:solidFill>
                <a:effectLst/>
                <a:uFillTx/>
                <a:latin typeface="arial"/>
              </a:defRPr>
            </a:lvl1pPr>
          </a:lstStyle>
          <a:p>
            <a:pPr indent="0">
              <a:lnSpc>
                <a:spcPct val="100000"/>
              </a:lnSpc>
              <a:buNone/>
            </a:pPr>
            <a:r>
              <a:rPr lang="en-US" sz="1400" b="0" u="none" strike="noStrike">
                <a:solidFill>
                  <a:schemeClr val="lt1"/>
                </a:solidFill>
                <a:effectLst/>
                <a:uFillTx/>
                <a:latin typeface="arial"/>
              </a:rPr>
              <a:t>&lt;footer&gt;</a:t>
            </a:r>
            <a:endParaRPr lang="en-US" sz="1400" b="0" u="none" strike="noStrike">
              <a:solidFill>
                <a:srgbClr val="000000"/>
              </a:solidFill>
              <a:effectLst/>
              <a:uFillTx/>
              <a:latin typeface="Times New Roman"/>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hapter Slide">
    <p:bg>
      <p:bgPr>
        <a:solidFill>
          <a:srgbClr val="ffffff"/>
        </a:solidFill>
      </p:bgPr>
    </p:bg>
    <p:spTree>
      <p:nvGrpSpPr>
        <p:cNvPr id="1" name=""/>
        <p:cNvGrpSpPr/>
        <p:nvPr/>
      </p:nvGrpSpPr>
      <p:grpSpPr>
        <a:xfrm>
          <a:off x="0" y="0"/>
          <a:ext cx="0" cy="0"/>
          <a:chOff x="0" y="0"/>
          <a:chExt cx="0" cy="0"/>
        </a:xfrm>
      </p:grpSpPr>
      <p:pic>
        <p:nvPicPr>
          <p:cNvPr id="48" name="Picture 6"/>
          <p:cNvPicPr/>
          <p:nvPr/>
        </p:nvPicPr>
        <p:blipFill>
          <a:blip r:embed="rId2"/>
          <a:stretch/>
        </p:blipFill>
        <p:spPr>
          <a:xfrm>
            <a:off x="477000" y="6356520"/>
            <a:ext cx="1579320" cy="353520"/>
          </a:xfrm>
          <a:prstGeom prst="rect">
            <a:avLst/>
          </a:prstGeom>
          <a:noFill/>
          <a:ln w="0">
            <a:noFill/>
          </a:ln>
        </p:spPr>
      </p:pic>
      <p:pic>
        <p:nvPicPr>
          <p:cNvPr id="49" name="Picture 1"/>
          <p:cNvPicPr/>
          <p:nvPr/>
        </p:nvPicPr>
        <p:blipFill>
          <a:blip r:embed="rId3"/>
          <a:stretch/>
        </p:blipFill>
        <p:spPr>
          <a:xfrm>
            <a:off x="360" y="0"/>
            <a:ext cx="12191400" cy="6865560"/>
          </a:xfrm>
          <a:prstGeom prst="rect">
            <a:avLst/>
          </a:prstGeom>
          <a:noFill/>
          <a:ln w="0">
            <a:noFill/>
          </a:ln>
        </p:spPr>
      </p:pic>
      <p:sp>
        <p:nvSpPr>
          <p:cNvPr id="50" name="PlaceHolder 1"/>
          <p:cNvSpPr>
            <a:spLocks noGrp="1"/>
          </p:cNvSpPr>
          <p:nvPr>
            <p:ph type="body"/>
          </p:nvPr>
        </p:nvSpPr>
        <p:spPr>
          <a:xfrm>
            <a:off x="3997080" y="3112920"/>
            <a:ext cx="3297240" cy="617760"/>
          </a:xfrm>
          <a:prstGeom prst="rect">
            <a:avLst/>
          </a:prstGeom>
          <a:noFill/>
          <a:ln w="0">
            <a:noFill/>
          </a:ln>
        </p:spPr>
        <p:txBody>
          <a:bodyPr numCol="1" spcCol="0" lIns="0" rIns="0" tIns="0" bIns="0" anchor="b">
            <a:noAutofit/>
          </a:bodyPr>
          <a:p>
            <a:pPr indent="0">
              <a:lnSpc>
                <a:spcPct val="90000"/>
              </a:lnSpc>
              <a:spcBef>
                <a:spcPts val="1001"/>
              </a:spcBef>
              <a:buNone/>
              <a:tabLst>
                <a:tab algn="l" pos="0"/>
              </a:tabLst>
            </a:pPr>
            <a:r>
              <a:rPr lang="en-US" sz="3600" b="0" u="none" strike="noStrike">
                <a:solidFill>
                  <a:schemeClr val="lt1"/>
                </a:solidFill>
                <a:effectLst/>
                <a:uFillTx/>
                <a:latin typeface="Arial"/>
                <a:ea typeface="Arial"/>
              </a:rPr>
              <a:t>Chapter 1</a:t>
            </a:r>
            <a:endParaRPr lang="en-US" sz="3600" b="0" u="none" strike="noStrike">
              <a:solidFill>
                <a:srgbClr val="000000"/>
              </a:solidFill>
              <a:effectLst/>
              <a:uFillTx/>
              <a:latin typeface="Arial"/>
            </a:endParaRPr>
          </a:p>
        </p:txBody>
      </p:sp>
      <p:sp>
        <p:nvSpPr>
          <p:cNvPr id="51" name="PlaceHolder 2"/>
          <p:cNvSpPr>
            <a:spLocks noGrp="1"/>
          </p:cNvSpPr>
          <p:nvPr>
            <p:ph type="title"/>
          </p:nvPr>
        </p:nvSpPr>
        <p:spPr>
          <a:xfrm>
            <a:off x="3997080" y="4035600"/>
            <a:ext cx="6402240" cy="671760"/>
          </a:xfrm>
          <a:prstGeom prst="rect">
            <a:avLst/>
          </a:prstGeom>
          <a:noFill/>
          <a:ln w="0">
            <a:noFill/>
          </a:ln>
        </p:spPr>
        <p:txBody>
          <a:bodyPr numCol="1" spcCol="0" lIns="0" rIns="0" tIns="0" bIns="0" anchor="t">
            <a:noAutofit/>
          </a:bodyPr>
          <a:p>
            <a:pPr indent="0">
              <a:lnSpc>
                <a:spcPct val="90000"/>
              </a:lnSpc>
              <a:buNone/>
            </a:pPr>
            <a:r>
              <a:rPr lang="en-US" sz="3400" b="1" u="none" strike="noStrike">
                <a:solidFill>
                  <a:schemeClr val="lt1"/>
                </a:solidFill>
                <a:effectLst/>
                <a:uFillTx/>
                <a:latin typeface="Arial"/>
                <a:ea typeface="Arial"/>
              </a:rPr>
              <a:t>Click to edit Master title style</a:t>
            </a:r>
            <a:endParaRPr lang="en-US" sz="3400" b="0" u="none" strike="noStrike">
              <a:solidFill>
                <a:schemeClr val="dk1"/>
              </a:solidFill>
              <a:effectLst/>
              <a:uFillTx/>
              <a:latin typeface="Calibri"/>
            </a:endParaRPr>
          </a:p>
        </p:txBody>
      </p:sp>
      <p:sp>
        <p:nvSpPr>
          <p:cNvPr id="52" name="PlaceHolder 3"/>
          <p:cNvSpPr>
            <a:spLocks noGrp="1"/>
          </p:cNvSpPr>
          <p:nvPr>
            <p:ph type="body"/>
          </p:nvPr>
        </p:nvSpPr>
        <p:spPr>
          <a:xfrm>
            <a:off x="246240" y="314640"/>
            <a:ext cx="3342960" cy="4317480"/>
          </a:xfrm>
          <a:prstGeom prst="rect">
            <a:avLst/>
          </a:prstGeom>
          <a:noFill/>
          <a:ln w="0">
            <a:noFill/>
          </a:ln>
        </p:spPr>
        <p:txBody>
          <a:bodyPr lIns="90000" rIns="90000" tIns="45000" bIns="45000" anchor="t">
            <a:noAutofit/>
          </a:bodyPr>
          <a:p>
            <a:pPr indent="0">
              <a:lnSpc>
                <a:spcPct val="100000"/>
              </a:lnSpc>
              <a:buNone/>
            </a:pPr>
            <a:r>
              <a:rPr lang="en-US" sz="1800" b="0" u="none" strike="noStrike">
                <a:solidFill>
                  <a:schemeClr val="dk1"/>
                </a:solidFill>
                <a:effectLst/>
                <a:uFillTx/>
                <a:latin typeface="Calibri"/>
              </a:rPr>
              <a:t>Click icon to add picture</a:t>
            </a:r>
            <a:endParaRPr lang="en-US" sz="1800" b="0" u="none" strike="noStrike">
              <a:solidFill>
                <a:srgbClr val="000000"/>
              </a:solidFill>
              <a:effectLst/>
              <a:uFillTx/>
              <a:latin typeface="Arial"/>
            </a:endParaRPr>
          </a:p>
        </p:txBody>
      </p:sp>
      <p:pic>
        <p:nvPicPr>
          <p:cNvPr id="53" name="Picture 7"/>
          <p:cNvPicPr/>
          <p:nvPr/>
        </p:nvPicPr>
        <p:blipFill>
          <a:blip r:embed="rId4"/>
          <a:stretch/>
        </p:blipFill>
        <p:spPr>
          <a:xfrm>
            <a:off x="424800" y="6356520"/>
            <a:ext cx="1699200" cy="383400"/>
          </a:xfrm>
          <a:prstGeom prst="rect">
            <a:avLst/>
          </a:prstGeom>
          <a:noFill/>
          <a:ln w="0">
            <a:noFill/>
          </a:ln>
        </p:spPr>
      </p:pic>
      <p:sp>
        <p:nvSpPr>
          <p:cNvPr id="54" name="PlaceHolder 4"/>
          <p:cNvSpPr>
            <a:spLocks noGrp="1"/>
          </p:cNvSpPr>
          <p:nvPr>
            <p:ph type="ftr" idx="3"/>
          </p:nvPr>
        </p:nvSpPr>
        <p:spPr>
          <a:xfrm>
            <a:off x="2923920" y="6356520"/>
            <a:ext cx="8801280" cy="364680"/>
          </a:xfrm>
          <a:prstGeom prst="rect">
            <a:avLst/>
          </a:prstGeom>
          <a:noFill/>
          <a:ln w="0">
            <a:noFill/>
          </a:ln>
        </p:spPr>
        <p:txBody>
          <a:bodyPr lIns="91440" rIns="91440" tIns="45720" bIns="45720" anchor="ctr">
            <a:noAutofit/>
          </a:bodyPr>
          <a:lstStyle>
            <a:lvl1pPr indent="0">
              <a:lnSpc>
                <a:spcPct val="100000"/>
              </a:lnSpc>
              <a:buNone/>
              <a:defRPr lang="en-US" sz="1400" b="0" u="none" strike="noStrike">
                <a:solidFill>
                  <a:schemeClr val="lt1"/>
                </a:solidFill>
                <a:effectLst/>
                <a:uFillTx/>
                <a:latin typeface="arial"/>
              </a:defRPr>
            </a:lvl1pPr>
          </a:lstStyle>
          <a:p>
            <a:pPr indent="0">
              <a:lnSpc>
                <a:spcPct val="100000"/>
              </a:lnSpc>
              <a:buNone/>
            </a:pPr>
            <a:r>
              <a:rPr lang="en-US" sz="1400" b="0" u="none" strike="noStrike">
                <a:solidFill>
                  <a:schemeClr val="lt1"/>
                </a:solidFill>
                <a:effectLst/>
                <a:uFillTx/>
                <a:latin typeface="arial"/>
              </a:rPr>
              <a:t>&lt;footer&gt;</a:t>
            </a:r>
            <a:endParaRPr lang="en-US" sz="1400" b="0" u="none" strike="noStrike">
              <a:solidFill>
                <a:srgbClr val="000000"/>
              </a:solidFill>
              <a:effectLst/>
              <a:uFillTx/>
              <a:latin typeface="Times New Roman"/>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and Content">
    <p:bg>
      <p:bgPr>
        <a:solidFill>
          <a:srgbClr val="ffffff"/>
        </a:solidFill>
      </p:bgPr>
    </p:bg>
    <p:spTree>
      <p:nvGrpSpPr>
        <p:cNvPr id="1" name=""/>
        <p:cNvGrpSpPr/>
        <p:nvPr/>
      </p:nvGrpSpPr>
      <p:grpSpPr>
        <a:xfrm>
          <a:off x="0" y="0"/>
          <a:ext cx="0" cy="0"/>
          <a:chOff x="0" y="0"/>
          <a:chExt cx="0" cy="0"/>
        </a:xfrm>
      </p:grpSpPr>
      <p:pic>
        <p:nvPicPr>
          <p:cNvPr id="55" name="Picture 6"/>
          <p:cNvPicPr/>
          <p:nvPr/>
        </p:nvPicPr>
        <p:blipFill>
          <a:blip r:embed="rId2"/>
          <a:stretch/>
        </p:blipFill>
        <p:spPr>
          <a:xfrm>
            <a:off x="477000" y="6356520"/>
            <a:ext cx="1579320" cy="353520"/>
          </a:xfrm>
          <a:prstGeom prst="rect">
            <a:avLst/>
          </a:prstGeom>
          <a:noFill/>
          <a:ln w="0">
            <a:noFill/>
          </a:ln>
        </p:spPr>
      </p:pic>
      <p:sp>
        <p:nvSpPr>
          <p:cNvPr id="56" name="PlaceHolder 1"/>
          <p:cNvSpPr>
            <a:spLocks noGrp="1"/>
          </p:cNvSpPr>
          <p:nvPr>
            <p:ph type="title"/>
          </p:nvPr>
        </p:nvSpPr>
        <p:spPr>
          <a:xfrm>
            <a:off x="838080" y="365040"/>
            <a:ext cx="10515240" cy="671760"/>
          </a:xfrm>
          <a:prstGeom prst="rect">
            <a:avLst/>
          </a:prstGeom>
          <a:noFill/>
          <a:ln w="0">
            <a:noFill/>
          </a:ln>
        </p:spPr>
        <p:txBody>
          <a:bodyPr numCol="1" spcCol="0" lIns="0" rIns="0" tIns="0" bIns="0" anchor="t">
            <a:noAutofit/>
          </a:bodyPr>
          <a:p>
            <a:pPr indent="0" algn="ctr">
              <a:lnSpc>
                <a:spcPct val="90000"/>
              </a:lnSpc>
              <a:buNone/>
            </a:pPr>
            <a:r>
              <a:rPr lang="en-US" sz="3400" b="1" u="none" strike="noStrike">
                <a:solidFill>
                  <a:srgbClr val="004a78"/>
                </a:solidFill>
                <a:effectLst/>
                <a:uFillTx/>
                <a:latin typeface="Arial"/>
                <a:ea typeface="Arial"/>
              </a:rPr>
              <a:t>Click to edit Master title style</a:t>
            </a:r>
            <a:endParaRPr lang="en-US" sz="3400" b="0" u="none" strike="noStrike">
              <a:solidFill>
                <a:schemeClr val="dk1"/>
              </a:solidFill>
              <a:effectLst/>
              <a:uFillTx/>
              <a:latin typeface="Calibri"/>
            </a:endParaRPr>
          </a:p>
        </p:txBody>
      </p:sp>
      <p:sp>
        <p:nvSpPr>
          <p:cNvPr id="57" name="PlaceHolder 2"/>
          <p:cNvSpPr>
            <a:spLocks noGrp="1"/>
          </p:cNvSpPr>
          <p:nvPr>
            <p:ph type="body"/>
          </p:nvPr>
        </p:nvSpPr>
        <p:spPr>
          <a:xfrm>
            <a:off x="743400" y="1289520"/>
            <a:ext cx="10711080" cy="3732480"/>
          </a:xfrm>
          <a:prstGeom prst="rect">
            <a:avLst/>
          </a:prstGeom>
          <a:noFill/>
          <a:ln w="0">
            <a:noFill/>
          </a:ln>
        </p:spPr>
        <p:txBody>
          <a:bodyPr numCol="1" spcCol="0" lIns="0" rIns="0" tIns="0" bIns="0" anchor="t">
            <a:noAutofit/>
          </a:bodyPr>
          <a:p>
            <a:pPr indent="0">
              <a:lnSpc>
                <a:spcPct val="90000"/>
              </a:lnSpc>
              <a:spcBef>
                <a:spcPts val="1001"/>
              </a:spcBef>
              <a:buNone/>
              <a:tabLst>
                <a:tab algn="l" pos="0"/>
              </a:tabLst>
            </a:pPr>
            <a:r>
              <a:rPr lang="en-US" sz="2400" b="0" u="none" strike="noStrike">
                <a:solidFill>
                  <a:srgbClr val="000000"/>
                </a:solidFill>
                <a:effectLst/>
                <a:uFillTx/>
                <a:latin typeface="Arial"/>
                <a:ea typeface="Arial"/>
              </a:rPr>
              <a:t>Click to add text here. Lorem ipsum dolor sit amet, consectetur adipiscing elit, sed do eiusmod tempor incididunt ut labore et dolore magna aliqua. Faucibus nisl tincidunt eget nullam non. Mauris a diam maecenas sed enim ut sem viverra. Sed ullamcorper morbi tincidunt ornare. Sit amet volutpat consequat mauris nunc congue nisi. Mauris sit amet massa vitae. Consectetur libero id faucibus nisl tincidunt eget. Nulla facilisi morbi tempus iaculis urna id volutpat lacus. Imperdiet nulla malesuada pellentesque elit eget gravida cum sociis. Sed velit dignissim sodales ut.</a:t>
            </a:r>
            <a:endParaRPr lang="en-US" sz="2400" b="0" u="none" strike="noStrike">
              <a:solidFill>
                <a:srgbClr val="000000"/>
              </a:solidFill>
              <a:effectLst/>
              <a:uFillTx/>
              <a:latin typeface="Arial"/>
            </a:endParaRPr>
          </a:p>
        </p:txBody>
      </p:sp>
      <p:sp>
        <p:nvSpPr>
          <p:cNvPr id="58" name="Footer"/>
          <p:cNvSpPr/>
          <p:nvPr/>
        </p:nvSpPr>
        <p:spPr>
          <a:xfrm>
            <a:off x="2743200" y="6318360"/>
            <a:ext cx="9108000" cy="476640"/>
          </a:xfrm>
          <a:prstGeom prst="rect">
            <a:avLst/>
          </a:prstGeom>
          <a:noFill/>
          <a:ln w="0">
            <a:noFill/>
          </a:ln>
        </p:spPr>
        <p:style>
          <a:lnRef idx="0"/>
          <a:fillRef idx="0"/>
          <a:effectRef idx="0"/>
          <a:fontRef idx="minor"/>
        </p:style>
        <p:txBody>
          <a:bodyPr lIns="0" rIns="0" tIns="0" bIns="45000" anchor="b">
            <a:spAutoFit/>
          </a:bodyPr>
          <a:p>
            <a:pPr defTabSz="914400">
              <a:lnSpc>
                <a:spcPct val="100000"/>
              </a:lnSpc>
              <a:tabLst>
                <a:tab algn="l" pos="0"/>
              </a:tabLst>
            </a:pPr>
            <a:r>
              <a:rPr lang="en-US" sz="1400" b="0" u="none" strike="noStrike">
                <a:solidFill>
                  <a:srgbClr val="004a78"/>
                </a:solidFill>
                <a:effectLst/>
                <a:uFillTx/>
                <a:latin typeface="arial"/>
              </a:rPr>
              <a:t>Simpson, Antill, Wilson, Hands-On Ethical Hacking and Network Defense, 4</a:t>
            </a:r>
            <a:r>
              <a:rPr lang="en-US" sz="1400" b="0" u="none" strike="noStrike" baseline="30000">
                <a:solidFill>
                  <a:srgbClr val="004a78"/>
                </a:solidFill>
                <a:effectLst/>
                <a:uFillTx/>
                <a:latin typeface="arial"/>
              </a:rPr>
              <a:t>th</a:t>
            </a:r>
            <a:r>
              <a:rPr lang="en-US" sz="1400" b="0" u="none" strike="noStrike">
                <a:solidFill>
                  <a:srgbClr val="004a78"/>
                </a:solidFill>
                <a:effectLst/>
                <a:uFillTx/>
                <a:latin typeface="arial"/>
              </a:rPr>
              <a:t> Edition. © 2023 Cengage. All Rights Reserved. May not be scanned, copied or duplicated, or posted to a publicly accessible website, in whole or in part.</a:t>
            </a:r>
            <a:endParaRPr lang="en-US" sz="1400" b="0" u="none" strike="noStrike">
              <a:solidFill>
                <a:srgbClr val="000000"/>
              </a:solidFill>
              <a:effectLst/>
              <a:uFillTx/>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wo Sections and Content">
    <p:bg>
      <p:bgPr>
        <a:solidFill>
          <a:srgbClr val="ffffff"/>
        </a:solidFill>
      </p:bgPr>
    </p:bg>
    <p:spTree>
      <p:nvGrpSpPr>
        <p:cNvPr id="1" name=""/>
        <p:cNvGrpSpPr/>
        <p:nvPr/>
      </p:nvGrpSpPr>
      <p:grpSpPr>
        <a:xfrm>
          <a:off x="0" y="0"/>
          <a:ext cx="0" cy="0"/>
          <a:chOff x="0" y="0"/>
          <a:chExt cx="0" cy="0"/>
        </a:xfrm>
      </p:grpSpPr>
      <p:pic>
        <p:nvPicPr>
          <p:cNvPr id="59" name="Picture 6"/>
          <p:cNvPicPr/>
          <p:nvPr/>
        </p:nvPicPr>
        <p:blipFill>
          <a:blip r:embed="rId2"/>
          <a:stretch/>
        </p:blipFill>
        <p:spPr>
          <a:xfrm>
            <a:off x="477000" y="6356520"/>
            <a:ext cx="1579320" cy="353520"/>
          </a:xfrm>
          <a:prstGeom prst="rect">
            <a:avLst/>
          </a:prstGeom>
          <a:noFill/>
          <a:ln w="0">
            <a:noFill/>
          </a:ln>
        </p:spPr>
      </p:pic>
      <p:sp>
        <p:nvSpPr>
          <p:cNvPr id="60" name="PlaceHolder 1"/>
          <p:cNvSpPr>
            <a:spLocks noGrp="1"/>
          </p:cNvSpPr>
          <p:nvPr>
            <p:ph type="title"/>
          </p:nvPr>
        </p:nvSpPr>
        <p:spPr>
          <a:xfrm>
            <a:off x="838080" y="365040"/>
            <a:ext cx="10515240" cy="671760"/>
          </a:xfrm>
          <a:prstGeom prst="rect">
            <a:avLst/>
          </a:prstGeom>
          <a:noFill/>
          <a:ln w="0">
            <a:noFill/>
          </a:ln>
        </p:spPr>
        <p:txBody>
          <a:bodyPr numCol="1" spcCol="0" lIns="0" rIns="0" tIns="0" bIns="0" anchor="t">
            <a:noAutofit/>
          </a:bodyPr>
          <a:p>
            <a:pPr indent="0" algn="ctr">
              <a:lnSpc>
                <a:spcPct val="90000"/>
              </a:lnSpc>
              <a:buNone/>
            </a:pPr>
            <a:r>
              <a:rPr lang="en-US" sz="3400" b="1" u="none" strike="noStrike">
                <a:solidFill>
                  <a:srgbClr val="004a78"/>
                </a:solidFill>
                <a:effectLst/>
                <a:uFillTx/>
                <a:latin typeface="Arial"/>
                <a:ea typeface="Arial"/>
              </a:rPr>
              <a:t>Click to edit Master title style</a:t>
            </a:r>
            <a:endParaRPr lang="en-US" sz="3400" b="0" u="none" strike="noStrike">
              <a:solidFill>
                <a:schemeClr val="dk1"/>
              </a:solidFill>
              <a:effectLst/>
              <a:uFillTx/>
              <a:latin typeface="Calibri"/>
            </a:endParaRPr>
          </a:p>
        </p:txBody>
      </p:sp>
      <p:sp>
        <p:nvSpPr>
          <p:cNvPr id="61" name="PlaceHolder 2"/>
          <p:cNvSpPr>
            <a:spLocks noGrp="1"/>
          </p:cNvSpPr>
          <p:nvPr>
            <p:ph type="body"/>
          </p:nvPr>
        </p:nvSpPr>
        <p:spPr>
          <a:xfrm>
            <a:off x="743400" y="1290600"/>
            <a:ext cx="10711080" cy="347760"/>
          </a:xfrm>
          <a:prstGeom prst="rect">
            <a:avLst/>
          </a:prstGeom>
          <a:noFill/>
          <a:ln w="0">
            <a:noFill/>
          </a:ln>
        </p:spPr>
        <p:txBody>
          <a:bodyPr numCol="1" spcCol="0" lIns="0" rIns="0" tIns="0" bIns="0" anchor="t">
            <a:noAutofit/>
          </a:bodyPr>
          <a:p>
            <a:pPr indent="0">
              <a:lnSpc>
                <a:spcPct val="90000"/>
              </a:lnSpc>
              <a:spcBef>
                <a:spcPts val="1001"/>
              </a:spcBef>
              <a:buNone/>
              <a:tabLst>
                <a:tab algn="l" pos="0"/>
              </a:tabLst>
            </a:pPr>
            <a:r>
              <a:rPr lang="en-US" sz="2400" b="1" u="none" strike="noStrike">
                <a:solidFill>
                  <a:srgbClr val="006298"/>
                </a:solidFill>
                <a:effectLst/>
                <a:uFillTx/>
                <a:latin typeface="Arial"/>
                <a:ea typeface="Arial"/>
              </a:rPr>
              <a:t>Section Header</a:t>
            </a:r>
            <a:endParaRPr lang="en-US" sz="2400" b="0" u="none" strike="noStrike">
              <a:solidFill>
                <a:srgbClr val="000000"/>
              </a:solidFill>
              <a:effectLst/>
              <a:uFillTx/>
              <a:latin typeface="Arial"/>
            </a:endParaRPr>
          </a:p>
        </p:txBody>
      </p:sp>
      <p:sp>
        <p:nvSpPr>
          <p:cNvPr id="62" name="PlaceHolder 3"/>
          <p:cNvSpPr>
            <a:spLocks noGrp="1"/>
          </p:cNvSpPr>
          <p:nvPr>
            <p:ph type="body"/>
          </p:nvPr>
        </p:nvSpPr>
        <p:spPr>
          <a:xfrm>
            <a:off x="740160" y="1737360"/>
            <a:ext cx="10711080" cy="1462320"/>
          </a:xfrm>
          <a:prstGeom prst="rect">
            <a:avLst/>
          </a:prstGeom>
          <a:noFill/>
          <a:ln w="0">
            <a:noFill/>
          </a:ln>
        </p:spPr>
        <p:txBody>
          <a:bodyPr numCol="1" spcCol="0" lIns="0" rIns="0" tIns="0" bIns="0" anchor="t">
            <a:noAutofit/>
          </a:bodyPr>
          <a:p>
            <a:pPr marL="343080" indent="-343080">
              <a:lnSpc>
                <a:spcPct val="90000"/>
              </a:lnSpc>
              <a:spcBef>
                <a:spcPts val="1001"/>
              </a:spcBef>
              <a:buClr>
                <a:srgbClr val="000000"/>
              </a:buClr>
              <a:buFont typeface="Arial"/>
              <a:buChar char="•"/>
            </a:pPr>
            <a:r>
              <a:rPr lang="en-US" sz="2400" b="0" u="none" strike="noStrike">
                <a:solidFill>
                  <a:srgbClr val="000000"/>
                </a:solidFill>
                <a:effectLst/>
                <a:uFillTx/>
                <a:latin typeface="Arial"/>
                <a:ea typeface="Arial"/>
              </a:rPr>
              <a:t>Click to add text here. Lorem ipsum dolor sit amet, consectetur adipiscing elit, sed do eiusmod tempor incididunt ut labore et dolore magna aliqua. Faucibus nisl tincidunt eget nullam non. Mauris a diam maecenas sed enim ut sem viverra. Sed ullamcorper morbi tincidunt ornare.</a:t>
            </a:r>
            <a:endParaRPr lang="en-US" sz="2400" b="0" u="none" strike="noStrike">
              <a:solidFill>
                <a:srgbClr val="000000"/>
              </a:solidFill>
              <a:effectLst/>
              <a:uFillTx/>
              <a:latin typeface="Arial"/>
            </a:endParaRPr>
          </a:p>
        </p:txBody>
      </p:sp>
      <p:sp>
        <p:nvSpPr>
          <p:cNvPr id="63" name="PlaceHolder 4"/>
          <p:cNvSpPr>
            <a:spLocks noGrp="1"/>
          </p:cNvSpPr>
          <p:nvPr>
            <p:ph type="body"/>
          </p:nvPr>
        </p:nvSpPr>
        <p:spPr>
          <a:xfrm>
            <a:off x="743400" y="3389760"/>
            <a:ext cx="10711080" cy="347760"/>
          </a:xfrm>
          <a:prstGeom prst="rect">
            <a:avLst/>
          </a:prstGeom>
          <a:noFill/>
          <a:ln w="0">
            <a:noFill/>
          </a:ln>
        </p:spPr>
        <p:txBody>
          <a:bodyPr numCol="1" spcCol="0" lIns="0" rIns="0" tIns="0" bIns="0" anchor="t">
            <a:noAutofit/>
          </a:bodyPr>
          <a:p>
            <a:pPr indent="0">
              <a:lnSpc>
                <a:spcPct val="90000"/>
              </a:lnSpc>
              <a:spcBef>
                <a:spcPts val="1001"/>
              </a:spcBef>
              <a:buNone/>
              <a:tabLst>
                <a:tab algn="l" pos="0"/>
              </a:tabLst>
            </a:pPr>
            <a:r>
              <a:rPr lang="en-US" sz="2400" b="1" u="none" strike="noStrike">
                <a:solidFill>
                  <a:srgbClr val="006298"/>
                </a:solidFill>
                <a:effectLst/>
                <a:uFillTx/>
                <a:latin typeface="Arial"/>
                <a:ea typeface="Arial"/>
              </a:rPr>
              <a:t>Section Header</a:t>
            </a:r>
            <a:endParaRPr lang="en-US" sz="2400" b="0" u="none" strike="noStrike">
              <a:solidFill>
                <a:srgbClr val="000000"/>
              </a:solidFill>
              <a:effectLst/>
              <a:uFillTx/>
              <a:latin typeface="Arial"/>
            </a:endParaRPr>
          </a:p>
        </p:txBody>
      </p:sp>
      <p:sp>
        <p:nvSpPr>
          <p:cNvPr id="64" name="PlaceHolder 5"/>
          <p:cNvSpPr>
            <a:spLocks noGrp="1"/>
          </p:cNvSpPr>
          <p:nvPr>
            <p:ph type="body"/>
          </p:nvPr>
        </p:nvSpPr>
        <p:spPr>
          <a:xfrm>
            <a:off x="743400" y="3856320"/>
            <a:ext cx="10711080" cy="1462320"/>
          </a:xfrm>
          <a:prstGeom prst="rect">
            <a:avLst/>
          </a:prstGeom>
          <a:noFill/>
          <a:ln w="0">
            <a:noFill/>
          </a:ln>
        </p:spPr>
        <p:txBody>
          <a:bodyPr numCol="1" spcCol="0" lIns="0" rIns="0" tIns="0" bIns="0" anchor="t">
            <a:noAutofit/>
          </a:bodyPr>
          <a:p>
            <a:pPr indent="0">
              <a:lnSpc>
                <a:spcPct val="90000"/>
              </a:lnSpc>
              <a:spcBef>
                <a:spcPts val="1001"/>
              </a:spcBef>
              <a:buNone/>
              <a:tabLst>
                <a:tab algn="l" pos="0"/>
              </a:tabLst>
            </a:pPr>
            <a:r>
              <a:rPr lang="en-US" sz="2400" b="0" u="none" strike="noStrike">
                <a:solidFill>
                  <a:srgbClr val="000000"/>
                </a:solidFill>
                <a:effectLst/>
                <a:uFillTx/>
                <a:latin typeface="Arial"/>
                <a:ea typeface="Arial"/>
              </a:rPr>
              <a:t>Click to add text here. Lorem ipsum dolor sit amet, consectetur adipiscing elit, sed do eiusmod tempor incididunt ut labore et dolore magna aliqua. Faucibus nisl tincidunt eget nullam non. Mauris a diam maecenas sed enim ut sem viverra. Sed ullamcorper morbi tincidunt ornare.</a:t>
            </a:r>
            <a:endParaRPr lang="en-US" sz="2400" b="0" u="none" strike="noStrike">
              <a:solidFill>
                <a:srgbClr val="000000"/>
              </a:solidFill>
              <a:effectLst/>
              <a:uFillTx/>
              <a:latin typeface="Arial"/>
            </a:endParaRPr>
          </a:p>
        </p:txBody>
      </p:sp>
      <p:sp>
        <p:nvSpPr>
          <p:cNvPr id="65" name="Footer"/>
          <p:cNvSpPr/>
          <p:nvPr/>
        </p:nvSpPr>
        <p:spPr>
          <a:xfrm>
            <a:off x="3007800" y="6323400"/>
            <a:ext cx="8955720" cy="476640"/>
          </a:xfrm>
          <a:prstGeom prst="rect">
            <a:avLst/>
          </a:prstGeom>
          <a:noFill/>
          <a:ln w="0">
            <a:noFill/>
          </a:ln>
        </p:spPr>
        <p:style>
          <a:lnRef idx="0"/>
          <a:fillRef idx="0"/>
          <a:effectRef idx="0"/>
          <a:fontRef idx="minor"/>
        </p:style>
        <p:txBody>
          <a:bodyPr lIns="0" rIns="0" tIns="0" bIns="45000" anchor="b">
            <a:spAutoFit/>
          </a:bodyPr>
          <a:p>
            <a:pPr defTabSz="914400">
              <a:lnSpc>
                <a:spcPct val="100000"/>
              </a:lnSpc>
              <a:tabLst>
                <a:tab algn="l" pos="0"/>
              </a:tabLst>
            </a:pPr>
            <a:r>
              <a:rPr lang="en-US" sz="1400" b="0" u="none" strike="noStrike">
                <a:solidFill>
                  <a:srgbClr val="004a78"/>
                </a:solidFill>
                <a:effectLst/>
                <a:uFillTx/>
                <a:latin typeface="arial"/>
              </a:rPr>
              <a:t>[Author Name], [Book Title], [#] Edition. © [Insert Year] Cengage. All Rights Reserved. May not be scanned, copied or duplicated, or posted to a publicly accessible website, in whole or in part.</a:t>
            </a:r>
            <a:endParaRPr lang="en-US" sz="1400" b="0" u="none" strike="noStrike">
              <a:solidFill>
                <a:srgbClr val="000000"/>
              </a:solidFill>
              <a:effectLst/>
              <a:uFillTx/>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wo Content Comparison">
    <p:bg>
      <p:bgPr>
        <a:solidFill>
          <a:srgbClr val="ffffff"/>
        </a:solidFill>
      </p:bgPr>
    </p:bg>
    <p:spTree>
      <p:nvGrpSpPr>
        <p:cNvPr id="1" name=""/>
        <p:cNvGrpSpPr/>
        <p:nvPr/>
      </p:nvGrpSpPr>
      <p:grpSpPr>
        <a:xfrm>
          <a:off x="0" y="0"/>
          <a:ext cx="0" cy="0"/>
          <a:chOff x="0" y="0"/>
          <a:chExt cx="0" cy="0"/>
        </a:xfrm>
      </p:grpSpPr>
      <p:pic>
        <p:nvPicPr>
          <p:cNvPr id="66" name="Picture 6"/>
          <p:cNvPicPr/>
          <p:nvPr/>
        </p:nvPicPr>
        <p:blipFill>
          <a:blip r:embed="rId2"/>
          <a:stretch/>
        </p:blipFill>
        <p:spPr>
          <a:xfrm>
            <a:off x="477000" y="6356520"/>
            <a:ext cx="1579320" cy="353520"/>
          </a:xfrm>
          <a:prstGeom prst="rect">
            <a:avLst/>
          </a:prstGeom>
          <a:noFill/>
          <a:ln w="0">
            <a:noFill/>
          </a:ln>
        </p:spPr>
      </p:pic>
      <p:sp>
        <p:nvSpPr>
          <p:cNvPr id="67" name="PlaceHolder 1"/>
          <p:cNvSpPr>
            <a:spLocks noGrp="1"/>
          </p:cNvSpPr>
          <p:nvPr>
            <p:ph type="title"/>
          </p:nvPr>
        </p:nvSpPr>
        <p:spPr>
          <a:xfrm>
            <a:off x="838080" y="365040"/>
            <a:ext cx="10515240" cy="671760"/>
          </a:xfrm>
          <a:prstGeom prst="rect">
            <a:avLst/>
          </a:prstGeom>
          <a:noFill/>
          <a:ln w="0">
            <a:noFill/>
          </a:ln>
        </p:spPr>
        <p:txBody>
          <a:bodyPr numCol="1" spcCol="0" lIns="0" rIns="0" tIns="0" bIns="0" anchor="t">
            <a:noAutofit/>
          </a:bodyPr>
          <a:p>
            <a:pPr indent="0" algn="ctr">
              <a:lnSpc>
                <a:spcPct val="90000"/>
              </a:lnSpc>
              <a:buNone/>
            </a:pPr>
            <a:r>
              <a:rPr lang="en-US" sz="3400" b="1" u="none" strike="noStrike">
                <a:solidFill>
                  <a:srgbClr val="004a78"/>
                </a:solidFill>
                <a:effectLst/>
                <a:uFillTx/>
                <a:latin typeface="Arial"/>
                <a:ea typeface="Arial"/>
              </a:rPr>
              <a:t>Click to edit Master title style</a:t>
            </a:r>
            <a:endParaRPr lang="en-US" sz="3400" b="0" u="none" strike="noStrike">
              <a:solidFill>
                <a:schemeClr val="dk1"/>
              </a:solidFill>
              <a:effectLst/>
              <a:uFillTx/>
              <a:latin typeface="Calibri"/>
            </a:endParaRPr>
          </a:p>
        </p:txBody>
      </p:sp>
      <p:sp>
        <p:nvSpPr>
          <p:cNvPr id="68" name="PlaceHolder 2"/>
          <p:cNvSpPr>
            <a:spLocks noGrp="1"/>
          </p:cNvSpPr>
          <p:nvPr>
            <p:ph type="body"/>
          </p:nvPr>
        </p:nvSpPr>
        <p:spPr>
          <a:xfrm>
            <a:off x="743400" y="-738720"/>
            <a:ext cx="5084280" cy="2809800"/>
          </a:xfrm>
          <a:prstGeom prst="rect">
            <a:avLst/>
          </a:prstGeom>
          <a:solidFill>
            <a:schemeClr val="lt1"/>
          </a:solidFill>
          <a:ln w="0">
            <a:noFill/>
          </a:ln>
          <a:effectLst>
            <a:outerShdw dist="12600" dir="5400000" rotWithShape="0">
              <a:srgbClr val="000000"/>
            </a:outerShdw>
          </a:effectLst>
        </p:spPr>
        <p:txBody>
          <a:bodyPr numCol="1" spcCol="0" lIns="0" rIns="0" tIns="91440" bIns="91440" anchor="b">
            <a:spAutoFit/>
          </a:bodyPr>
          <a:p>
            <a:pPr indent="0" algn="ctr">
              <a:lnSpc>
                <a:spcPct val="100000"/>
              </a:lnSpc>
              <a:buNone/>
              <a:tabLst>
                <a:tab algn="l" pos="0"/>
              </a:tabLst>
            </a:pPr>
            <a:r>
              <a:rPr lang="en-US" sz="2000" b="1" u="none" strike="noStrike">
                <a:solidFill>
                  <a:srgbClr val="006298"/>
                </a:solidFill>
                <a:effectLst/>
                <a:uFillTx/>
                <a:latin typeface="Arial"/>
                <a:ea typeface="Arial"/>
              </a:rPr>
              <a:t>Click to edit Master text styles</a:t>
            </a:r>
            <a:endParaRPr lang="en-US" sz="2000" b="0" u="none" strike="noStrike">
              <a:solidFill>
                <a:srgbClr val="000000"/>
              </a:solidFill>
              <a:effectLst/>
              <a:uFillTx/>
              <a:latin typeface="Arial"/>
            </a:endParaRPr>
          </a:p>
        </p:txBody>
      </p:sp>
      <p:sp>
        <p:nvSpPr>
          <p:cNvPr id="69" name="PlaceHolder 3"/>
          <p:cNvSpPr>
            <a:spLocks noGrp="1"/>
          </p:cNvSpPr>
          <p:nvPr>
            <p:ph type="body"/>
          </p:nvPr>
        </p:nvSpPr>
        <p:spPr>
          <a:xfrm>
            <a:off x="743400" y="2202840"/>
            <a:ext cx="5084280" cy="3953160"/>
          </a:xfrm>
          <a:prstGeom prst="rect">
            <a:avLst/>
          </a:prstGeom>
          <a:noFill/>
          <a:ln w="0">
            <a:noFill/>
          </a:ln>
        </p:spPr>
        <p:txBody>
          <a:bodyPr numCol="1" spcCol="0" lIns="0" rIns="0" tIns="0" bIns="0" anchor="t">
            <a:normAutofit/>
          </a:bodyPr>
          <a:p>
            <a:pPr indent="0">
              <a:lnSpc>
                <a:spcPct val="90000"/>
              </a:lnSpc>
              <a:spcBef>
                <a:spcPts val="1001"/>
              </a:spcBef>
              <a:buNone/>
              <a:tabLst>
                <a:tab algn="l" pos="0"/>
              </a:tabLst>
            </a:pPr>
            <a:r>
              <a:rPr lang="en-US" sz="1800" b="0" u="none" strike="noStrike">
                <a:solidFill>
                  <a:srgbClr val="000000"/>
                </a:solidFill>
                <a:effectLst/>
                <a:uFillTx/>
                <a:latin typeface="Arial"/>
                <a:ea typeface="Arial"/>
              </a:rPr>
              <a:t>Lorem ipsum dolor sit amet, consectetur adipiscing elit, sed do eiusmod tempor incididunt ut labore et dolore magna aliqua. Viverra vitae congue eu consequat ac felis donec et. Magnis dis parturient montes nascetur. Massa tempor nec feugiat nisl pretium fusce id velit. Amet est placerat in egestas erat imperdiet sed euismod. In egestas erat imperdiet sed euismod nisi porta lorem. Fermentum et sollicitudin ac orci phasellus egestas tellus rutrum tellus. Nec dui nunc mattis enim. Nisl condimentum id venenatis a condimentum. Non enim praesent elementum facilisis leo vel fringilla est ullamcorper.</a:t>
            </a:r>
            <a:endParaRPr lang="en-US" sz="1800" b="0" u="none" strike="noStrike">
              <a:solidFill>
                <a:srgbClr val="000000"/>
              </a:solidFill>
              <a:effectLst/>
              <a:uFillTx/>
              <a:latin typeface="Arial"/>
            </a:endParaRPr>
          </a:p>
        </p:txBody>
      </p:sp>
      <p:sp>
        <p:nvSpPr>
          <p:cNvPr id="70" name="PlaceHolder 4"/>
          <p:cNvSpPr>
            <a:spLocks noGrp="1"/>
          </p:cNvSpPr>
          <p:nvPr>
            <p:ph type="body"/>
          </p:nvPr>
        </p:nvSpPr>
        <p:spPr>
          <a:xfrm>
            <a:off x="6370560" y="-738720"/>
            <a:ext cx="5084280" cy="2809800"/>
          </a:xfrm>
          <a:prstGeom prst="rect">
            <a:avLst/>
          </a:prstGeom>
          <a:solidFill>
            <a:schemeClr val="lt1"/>
          </a:solidFill>
          <a:ln w="0">
            <a:noFill/>
          </a:ln>
          <a:effectLst>
            <a:outerShdw dist="12600" dir="5400000" rotWithShape="0">
              <a:srgbClr val="000000"/>
            </a:outerShdw>
          </a:effectLst>
        </p:spPr>
        <p:txBody>
          <a:bodyPr numCol="1" spcCol="0" lIns="0" rIns="0" tIns="91440" bIns="91440" anchor="b">
            <a:spAutoFit/>
          </a:bodyPr>
          <a:p>
            <a:pPr indent="0" algn="ctr">
              <a:lnSpc>
                <a:spcPct val="100000"/>
              </a:lnSpc>
              <a:buNone/>
              <a:tabLst>
                <a:tab algn="l" pos="0"/>
              </a:tabLst>
            </a:pPr>
            <a:r>
              <a:rPr lang="en-US" sz="2000" b="1" u="none" strike="noStrike">
                <a:solidFill>
                  <a:srgbClr val="006298"/>
                </a:solidFill>
                <a:effectLst/>
                <a:uFillTx/>
                <a:latin typeface="Arial"/>
                <a:ea typeface="Arial"/>
              </a:rPr>
              <a:t>Click to edit Master text styles</a:t>
            </a:r>
            <a:endParaRPr lang="en-US" sz="2000" b="0" u="none" strike="noStrike">
              <a:solidFill>
                <a:srgbClr val="000000"/>
              </a:solidFill>
              <a:effectLst/>
              <a:uFillTx/>
              <a:latin typeface="Arial"/>
            </a:endParaRPr>
          </a:p>
        </p:txBody>
      </p:sp>
      <p:sp>
        <p:nvSpPr>
          <p:cNvPr id="71" name="PlaceHolder 5"/>
          <p:cNvSpPr>
            <a:spLocks noGrp="1"/>
          </p:cNvSpPr>
          <p:nvPr>
            <p:ph type="body"/>
          </p:nvPr>
        </p:nvSpPr>
        <p:spPr>
          <a:xfrm>
            <a:off x="6370560" y="2202840"/>
            <a:ext cx="5084280" cy="3953160"/>
          </a:xfrm>
          <a:prstGeom prst="rect">
            <a:avLst/>
          </a:prstGeom>
          <a:noFill/>
          <a:ln w="0">
            <a:noFill/>
          </a:ln>
        </p:spPr>
        <p:txBody>
          <a:bodyPr numCol="1" spcCol="0" lIns="0" rIns="0" tIns="0" bIns="0" anchor="t">
            <a:normAutofit/>
          </a:bodyPr>
          <a:p>
            <a:pPr indent="0">
              <a:lnSpc>
                <a:spcPct val="90000"/>
              </a:lnSpc>
              <a:spcBef>
                <a:spcPts val="1001"/>
              </a:spcBef>
              <a:buNone/>
              <a:tabLst>
                <a:tab algn="l" pos="0"/>
              </a:tabLst>
            </a:pPr>
            <a:r>
              <a:rPr lang="en-US" sz="1800" b="0" u="none" strike="noStrike">
                <a:solidFill>
                  <a:srgbClr val="000000"/>
                </a:solidFill>
                <a:effectLst/>
                <a:uFillTx/>
                <a:latin typeface="Arial"/>
                <a:ea typeface="Arial"/>
              </a:rPr>
              <a:t>Lorem ipsum dolor sit amet, consectetur adipiscing elit, sed do eiusmod tempor incididunt ut labore et dolore magna aliqua. </a:t>
            </a:r>
            <a:endParaRPr lang="en-US" sz="1800" b="0" u="none" strike="noStrike">
              <a:solidFill>
                <a:srgbClr val="000000"/>
              </a:solidFill>
              <a:effectLst/>
              <a:uFillTx/>
              <a:latin typeface="Arial"/>
            </a:endParaRPr>
          </a:p>
          <a:p>
            <a:pPr indent="0">
              <a:lnSpc>
                <a:spcPct val="90000"/>
              </a:lnSpc>
              <a:spcBef>
                <a:spcPts val="1001"/>
              </a:spcBef>
              <a:buNone/>
              <a:tabLst>
                <a:tab algn="l" pos="0"/>
              </a:tabLst>
            </a:pPr>
            <a:r>
              <a:rPr lang="en-US" sz="1800" b="0" u="none" strike="noStrike">
                <a:solidFill>
                  <a:srgbClr val="000000"/>
                </a:solidFill>
                <a:effectLst/>
                <a:uFillTx/>
                <a:latin typeface="Arial"/>
                <a:ea typeface="Arial"/>
              </a:rPr>
              <a:t>Viverra vitae congue eu consequat ac felis donec et. Magnis dis parturient montes nascetur. Massa tempor nec feugiat nisl pretium fusce id velit. </a:t>
            </a:r>
            <a:endParaRPr lang="en-US" sz="1800" b="0" u="none" strike="noStrike">
              <a:solidFill>
                <a:srgbClr val="000000"/>
              </a:solidFill>
              <a:effectLst/>
              <a:uFillTx/>
              <a:latin typeface="Arial"/>
            </a:endParaRPr>
          </a:p>
          <a:p>
            <a:pPr indent="0">
              <a:lnSpc>
                <a:spcPct val="90000"/>
              </a:lnSpc>
              <a:spcBef>
                <a:spcPts val="1001"/>
              </a:spcBef>
              <a:buNone/>
              <a:tabLst>
                <a:tab algn="l" pos="0"/>
              </a:tabLst>
            </a:pPr>
            <a:r>
              <a:rPr lang="en-US" sz="1800" b="0" u="none" strike="noStrike">
                <a:solidFill>
                  <a:srgbClr val="000000"/>
                </a:solidFill>
                <a:effectLst/>
                <a:uFillTx/>
                <a:latin typeface="Arial"/>
                <a:ea typeface="Arial"/>
              </a:rPr>
              <a:t>Amet est placerat in egestas erat imperdiet sed euismod. In egestas erat imperdiet sed euismod nisi porta lorem. Fermentum et sollicitudin ac orci phasellus egestas tellus rutrum tellus. Nec dui nunc mattis enim. Nisl condimentum id venenatis a condimentum. Non enim praesent elementum facilisis leo vel fringilla est ullamcorper.</a:t>
            </a:r>
            <a:endParaRPr lang="en-US" sz="1800" b="0" u="none" strike="noStrike">
              <a:solidFill>
                <a:srgbClr val="000000"/>
              </a:solidFill>
              <a:effectLst/>
              <a:uFillTx/>
              <a:latin typeface="Arial"/>
            </a:endParaRPr>
          </a:p>
        </p:txBody>
      </p:sp>
      <p:sp>
        <p:nvSpPr>
          <p:cNvPr id="72" name="Footer"/>
          <p:cNvSpPr/>
          <p:nvPr/>
        </p:nvSpPr>
        <p:spPr>
          <a:xfrm>
            <a:off x="3007800" y="6323400"/>
            <a:ext cx="8955720" cy="476640"/>
          </a:xfrm>
          <a:prstGeom prst="rect">
            <a:avLst/>
          </a:prstGeom>
          <a:noFill/>
          <a:ln w="0">
            <a:noFill/>
          </a:ln>
        </p:spPr>
        <p:style>
          <a:lnRef idx="0"/>
          <a:fillRef idx="0"/>
          <a:effectRef idx="0"/>
          <a:fontRef idx="minor"/>
        </p:style>
        <p:txBody>
          <a:bodyPr lIns="0" rIns="0" tIns="0" bIns="45000" anchor="b">
            <a:spAutoFit/>
          </a:bodyPr>
          <a:p>
            <a:pPr defTabSz="914400">
              <a:lnSpc>
                <a:spcPct val="100000"/>
              </a:lnSpc>
              <a:tabLst>
                <a:tab algn="l" pos="0"/>
              </a:tabLst>
            </a:pPr>
            <a:r>
              <a:rPr lang="en-US" sz="1400" b="0" u="none" strike="noStrike">
                <a:solidFill>
                  <a:srgbClr val="004a78"/>
                </a:solidFill>
                <a:effectLst/>
                <a:uFillTx/>
                <a:latin typeface="arial"/>
              </a:rPr>
              <a:t>[Author Name], [Book Title], [#] Edition. © [Insert Year] Cengage. All Rights Reserved. May not be scanned, copied or duplicated, or posted to a publicly accessible website, in whole or in part.</a:t>
            </a:r>
            <a:endParaRPr lang="en-US" sz="1400" b="0" u="none" strike="noStrike">
              <a:solidFill>
                <a:srgbClr val="000000"/>
              </a:solidFill>
              <a:effectLst/>
              <a:uFillTx/>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hree Content Comparison">
    <p:bg>
      <p:bgPr>
        <a:solidFill>
          <a:srgbClr val="ffffff"/>
        </a:solidFill>
      </p:bgPr>
    </p:bg>
    <p:spTree>
      <p:nvGrpSpPr>
        <p:cNvPr id="1" name=""/>
        <p:cNvGrpSpPr/>
        <p:nvPr/>
      </p:nvGrpSpPr>
      <p:grpSpPr>
        <a:xfrm>
          <a:off x="0" y="0"/>
          <a:ext cx="0" cy="0"/>
          <a:chOff x="0" y="0"/>
          <a:chExt cx="0" cy="0"/>
        </a:xfrm>
      </p:grpSpPr>
      <p:pic>
        <p:nvPicPr>
          <p:cNvPr id="73" name="Picture 6"/>
          <p:cNvPicPr/>
          <p:nvPr/>
        </p:nvPicPr>
        <p:blipFill>
          <a:blip r:embed="rId2"/>
          <a:stretch/>
        </p:blipFill>
        <p:spPr>
          <a:xfrm>
            <a:off x="477000" y="6356520"/>
            <a:ext cx="1579320" cy="353520"/>
          </a:xfrm>
          <a:prstGeom prst="rect">
            <a:avLst/>
          </a:prstGeom>
          <a:noFill/>
          <a:ln w="0">
            <a:noFill/>
          </a:ln>
        </p:spPr>
      </p:pic>
      <p:sp>
        <p:nvSpPr>
          <p:cNvPr id="74" name="PlaceHolder 1"/>
          <p:cNvSpPr>
            <a:spLocks noGrp="1"/>
          </p:cNvSpPr>
          <p:nvPr>
            <p:ph type="title"/>
          </p:nvPr>
        </p:nvSpPr>
        <p:spPr>
          <a:xfrm>
            <a:off x="838080" y="365040"/>
            <a:ext cx="10515240" cy="671760"/>
          </a:xfrm>
          <a:prstGeom prst="rect">
            <a:avLst/>
          </a:prstGeom>
          <a:noFill/>
          <a:ln w="0">
            <a:noFill/>
          </a:ln>
        </p:spPr>
        <p:txBody>
          <a:bodyPr numCol="1" spcCol="0" lIns="0" rIns="0" tIns="0" bIns="0" anchor="t">
            <a:noAutofit/>
          </a:bodyPr>
          <a:p>
            <a:pPr indent="0" algn="ctr">
              <a:lnSpc>
                <a:spcPct val="90000"/>
              </a:lnSpc>
              <a:buNone/>
            </a:pPr>
            <a:r>
              <a:rPr lang="en-US" sz="3400" b="1" u="none" strike="noStrike">
                <a:solidFill>
                  <a:srgbClr val="004a78"/>
                </a:solidFill>
                <a:effectLst/>
                <a:uFillTx/>
                <a:latin typeface="Arial"/>
                <a:ea typeface="Arial"/>
              </a:rPr>
              <a:t>Click to edit Master title style</a:t>
            </a:r>
            <a:endParaRPr lang="en-US" sz="3400" b="0" u="none" strike="noStrike">
              <a:solidFill>
                <a:schemeClr val="dk1"/>
              </a:solidFill>
              <a:effectLst/>
              <a:uFillTx/>
              <a:latin typeface="Calibri"/>
            </a:endParaRPr>
          </a:p>
        </p:txBody>
      </p:sp>
      <p:sp>
        <p:nvSpPr>
          <p:cNvPr id="75" name="PlaceHolder 2"/>
          <p:cNvSpPr>
            <a:spLocks noGrp="1"/>
          </p:cNvSpPr>
          <p:nvPr>
            <p:ph type="body"/>
          </p:nvPr>
        </p:nvSpPr>
        <p:spPr>
          <a:xfrm>
            <a:off x="743400" y="-5676480"/>
            <a:ext cx="3300120" cy="7747560"/>
          </a:xfrm>
          <a:prstGeom prst="rect">
            <a:avLst/>
          </a:prstGeom>
          <a:solidFill>
            <a:schemeClr val="lt1"/>
          </a:solidFill>
          <a:ln w="0">
            <a:noFill/>
          </a:ln>
          <a:effectLst>
            <a:outerShdw dist="12600" dir="5400000" rotWithShape="0">
              <a:srgbClr val="000000"/>
            </a:outerShdw>
          </a:effectLst>
        </p:spPr>
        <p:txBody>
          <a:bodyPr numCol="1" spcCol="0" lIns="0" rIns="0" tIns="91440" bIns="91440" anchor="b">
            <a:spAutoFit/>
          </a:bodyPr>
          <a:p>
            <a:pPr indent="0" algn="ctr">
              <a:lnSpc>
                <a:spcPct val="100000"/>
              </a:lnSpc>
              <a:buNone/>
              <a:tabLst>
                <a:tab algn="l" pos="0"/>
              </a:tabLst>
            </a:pPr>
            <a:r>
              <a:rPr lang="en-US" sz="2000" b="1" u="none" strike="noStrike">
                <a:solidFill>
                  <a:srgbClr val="006298"/>
                </a:solidFill>
                <a:effectLst/>
                <a:uFillTx/>
                <a:latin typeface="Arial"/>
                <a:ea typeface="Arial"/>
              </a:rPr>
              <a:t>Click to edit Master text styles</a:t>
            </a:r>
            <a:endParaRPr lang="en-US" sz="2000" b="0" u="none" strike="noStrike">
              <a:solidFill>
                <a:srgbClr val="000000"/>
              </a:solidFill>
              <a:effectLst/>
              <a:uFillTx/>
              <a:latin typeface="Arial"/>
            </a:endParaRPr>
          </a:p>
        </p:txBody>
      </p:sp>
      <p:sp>
        <p:nvSpPr>
          <p:cNvPr id="76" name="PlaceHolder 3"/>
          <p:cNvSpPr>
            <a:spLocks noGrp="1"/>
          </p:cNvSpPr>
          <p:nvPr>
            <p:ph type="body"/>
          </p:nvPr>
        </p:nvSpPr>
        <p:spPr>
          <a:xfrm>
            <a:off x="743400" y="2202840"/>
            <a:ext cx="3300120" cy="3953160"/>
          </a:xfrm>
          <a:prstGeom prst="rect">
            <a:avLst/>
          </a:prstGeom>
          <a:noFill/>
          <a:ln w="0">
            <a:noFill/>
          </a:ln>
        </p:spPr>
        <p:txBody>
          <a:bodyPr numCol="1" spcCol="0" lIns="0" rIns="0" tIns="0" bIns="0" anchor="t">
            <a:normAutofit/>
          </a:bodyPr>
          <a:p>
            <a:pPr indent="0">
              <a:lnSpc>
                <a:spcPct val="90000"/>
              </a:lnSpc>
              <a:spcBef>
                <a:spcPts val="1001"/>
              </a:spcBef>
              <a:buNone/>
              <a:tabLst>
                <a:tab algn="l" pos="0"/>
              </a:tabLst>
            </a:pPr>
            <a:r>
              <a:rPr lang="en-US" sz="1800" b="0" u="none" strike="noStrike">
                <a:solidFill>
                  <a:srgbClr val="000000"/>
                </a:solidFill>
                <a:effectLst/>
                <a:uFillTx/>
                <a:latin typeface="Arial"/>
                <a:ea typeface="Arial"/>
              </a:rPr>
              <a:t>Lorem ipsum dolor sit amet, consectetur adipiscing elit, sed do eiusmod tempor incididunt ut labore et dolore magna aliqua. Viverra vitae congue eu consequat ac felis donec et. Magnis dis parturient montes nascetur.</a:t>
            </a:r>
            <a:endParaRPr lang="en-US" sz="1800" b="0" u="none" strike="noStrike">
              <a:solidFill>
                <a:srgbClr val="000000"/>
              </a:solidFill>
              <a:effectLst/>
              <a:uFillTx/>
              <a:latin typeface="Arial"/>
            </a:endParaRPr>
          </a:p>
        </p:txBody>
      </p:sp>
      <p:sp>
        <p:nvSpPr>
          <p:cNvPr id="77" name="PlaceHolder 4"/>
          <p:cNvSpPr>
            <a:spLocks noGrp="1"/>
          </p:cNvSpPr>
          <p:nvPr>
            <p:ph type="body"/>
          </p:nvPr>
        </p:nvSpPr>
        <p:spPr>
          <a:xfrm>
            <a:off x="4445640" y="-5676480"/>
            <a:ext cx="3300120" cy="7747560"/>
          </a:xfrm>
          <a:prstGeom prst="rect">
            <a:avLst/>
          </a:prstGeom>
          <a:solidFill>
            <a:schemeClr val="lt1"/>
          </a:solidFill>
          <a:ln w="0">
            <a:noFill/>
          </a:ln>
          <a:effectLst>
            <a:outerShdw dist="12600" dir="5400000" rotWithShape="0">
              <a:srgbClr val="000000"/>
            </a:outerShdw>
          </a:effectLst>
        </p:spPr>
        <p:txBody>
          <a:bodyPr numCol="1" spcCol="0" lIns="0" rIns="0" tIns="91440" bIns="91440" anchor="b">
            <a:spAutoFit/>
          </a:bodyPr>
          <a:p>
            <a:pPr indent="0" algn="ctr">
              <a:lnSpc>
                <a:spcPct val="100000"/>
              </a:lnSpc>
              <a:buNone/>
              <a:tabLst>
                <a:tab algn="l" pos="0"/>
              </a:tabLst>
            </a:pPr>
            <a:r>
              <a:rPr lang="en-US" sz="2000" b="1" u="none" strike="noStrike">
                <a:solidFill>
                  <a:srgbClr val="006298"/>
                </a:solidFill>
                <a:effectLst/>
                <a:uFillTx/>
                <a:latin typeface="Arial"/>
                <a:ea typeface="Arial"/>
              </a:rPr>
              <a:t>Click to edit Master text styles</a:t>
            </a:r>
            <a:endParaRPr lang="en-US" sz="2000" b="0" u="none" strike="noStrike">
              <a:solidFill>
                <a:srgbClr val="000000"/>
              </a:solidFill>
              <a:effectLst/>
              <a:uFillTx/>
              <a:latin typeface="Arial"/>
            </a:endParaRPr>
          </a:p>
        </p:txBody>
      </p:sp>
      <p:sp>
        <p:nvSpPr>
          <p:cNvPr id="78" name="PlaceHolder 5"/>
          <p:cNvSpPr>
            <a:spLocks noGrp="1"/>
          </p:cNvSpPr>
          <p:nvPr>
            <p:ph type="body"/>
          </p:nvPr>
        </p:nvSpPr>
        <p:spPr>
          <a:xfrm>
            <a:off x="4445640" y="2202840"/>
            <a:ext cx="3300120" cy="3953160"/>
          </a:xfrm>
          <a:prstGeom prst="rect">
            <a:avLst/>
          </a:prstGeom>
          <a:noFill/>
          <a:ln w="0">
            <a:noFill/>
          </a:ln>
        </p:spPr>
        <p:txBody>
          <a:bodyPr numCol="1" spcCol="0" lIns="0" rIns="0" tIns="0" bIns="0" anchor="t">
            <a:normAutofit/>
          </a:bodyPr>
          <a:p>
            <a:pPr indent="0">
              <a:lnSpc>
                <a:spcPct val="90000"/>
              </a:lnSpc>
              <a:spcBef>
                <a:spcPts val="1001"/>
              </a:spcBef>
              <a:buNone/>
              <a:tabLst>
                <a:tab algn="l" pos="0"/>
              </a:tabLst>
            </a:pPr>
            <a:r>
              <a:rPr lang="en-US" sz="1800" b="0" u="none" strike="noStrike">
                <a:solidFill>
                  <a:srgbClr val="000000"/>
                </a:solidFill>
                <a:effectLst/>
                <a:uFillTx/>
                <a:latin typeface="Arial"/>
                <a:ea typeface="Arial"/>
              </a:rPr>
              <a:t>Lorem ipsum dolor sit amet, consectetur adipiscing elit, sed do eiusmod tempor incididunt ut labore et dolore magna aliqua. Viverra vitae congue eu consequat ac felis donec et. Magnis dis parturient montes nascetur.</a:t>
            </a:r>
            <a:endParaRPr lang="en-US" sz="1800" b="0" u="none" strike="noStrike">
              <a:solidFill>
                <a:srgbClr val="000000"/>
              </a:solidFill>
              <a:effectLst/>
              <a:uFillTx/>
              <a:latin typeface="Arial"/>
            </a:endParaRPr>
          </a:p>
        </p:txBody>
      </p:sp>
      <p:sp>
        <p:nvSpPr>
          <p:cNvPr id="79" name="PlaceHolder 6"/>
          <p:cNvSpPr>
            <a:spLocks noGrp="1"/>
          </p:cNvSpPr>
          <p:nvPr>
            <p:ph type="body"/>
          </p:nvPr>
        </p:nvSpPr>
        <p:spPr>
          <a:xfrm>
            <a:off x="8146080" y="-5676480"/>
            <a:ext cx="3300120" cy="7747560"/>
          </a:xfrm>
          <a:prstGeom prst="rect">
            <a:avLst/>
          </a:prstGeom>
          <a:solidFill>
            <a:schemeClr val="lt1"/>
          </a:solidFill>
          <a:ln w="0">
            <a:noFill/>
          </a:ln>
          <a:effectLst>
            <a:outerShdw dist="12600" dir="5400000" rotWithShape="0">
              <a:srgbClr val="000000"/>
            </a:outerShdw>
          </a:effectLst>
        </p:spPr>
        <p:txBody>
          <a:bodyPr numCol="1" spcCol="0" lIns="0" rIns="0" tIns="91440" bIns="91440" anchor="b">
            <a:spAutoFit/>
          </a:bodyPr>
          <a:p>
            <a:pPr indent="0" algn="ctr">
              <a:lnSpc>
                <a:spcPct val="100000"/>
              </a:lnSpc>
              <a:buNone/>
              <a:tabLst>
                <a:tab algn="l" pos="0"/>
              </a:tabLst>
            </a:pPr>
            <a:r>
              <a:rPr lang="en-US" sz="2000" b="1" u="none" strike="noStrike">
                <a:solidFill>
                  <a:srgbClr val="006298"/>
                </a:solidFill>
                <a:effectLst/>
                <a:uFillTx/>
                <a:latin typeface="Arial"/>
                <a:ea typeface="Arial"/>
              </a:rPr>
              <a:t>Click to edit Master text styles</a:t>
            </a:r>
            <a:endParaRPr lang="en-US" sz="2000" b="0" u="none" strike="noStrike">
              <a:solidFill>
                <a:srgbClr val="000000"/>
              </a:solidFill>
              <a:effectLst/>
              <a:uFillTx/>
              <a:latin typeface="Arial"/>
            </a:endParaRPr>
          </a:p>
        </p:txBody>
      </p:sp>
      <p:sp>
        <p:nvSpPr>
          <p:cNvPr id="80" name="PlaceHolder 7"/>
          <p:cNvSpPr>
            <a:spLocks noGrp="1"/>
          </p:cNvSpPr>
          <p:nvPr>
            <p:ph type="body"/>
          </p:nvPr>
        </p:nvSpPr>
        <p:spPr>
          <a:xfrm>
            <a:off x="8154720" y="2202840"/>
            <a:ext cx="3300120" cy="3953160"/>
          </a:xfrm>
          <a:prstGeom prst="rect">
            <a:avLst/>
          </a:prstGeom>
          <a:noFill/>
          <a:ln w="0">
            <a:noFill/>
          </a:ln>
        </p:spPr>
        <p:txBody>
          <a:bodyPr numCol="1" spcCol="0" lIns="0" rIns="0" tIns="0" bIns="0" anchor="t">
            <a:normAutofit/>
          </a:bodyPr>
          <a:p>
            <a:pPr indent="0">
              <a:lnSpc>
                <a:spcPct val="90000"/>
              </a:lnSpc>
              <a:spcBef>
                <a:spcPts val="1001"/>
              </a:spcBef>
              <a:buNone/>
              <a:tabLst>
                <a:tab algn="l" pos="0"/>
              </a:tabLst>
            </a:pPr>
            <a:r>
              <a:rPr lang="en-US" sz="1800" b="0" u="none" strike="noStrike">
                <a:solidFill>
                  <a:srgbClr val="000000"/>
                </a:solidFill>
                <a:effectLst/>
                <a:uFillTx/>
                <a:latin typeface="Arial"/>
                <a:ea typeface="Arial"/>
              </a:rPr>
              <a:t>Lorem ipsum dolor sit amet, consectetur adipiscing elit, sed do eiusmod tempor incididunt ut labore et dolore magna aliqua. Viverra vitae congue eu consequat ac felis donec et. Magnis dis parturient montes nascetur.</a:t>
            </a:r>
            <a:endParaRPr lang="en-US" sz="1800" b="0" u="none" strike="noStrike">
              <a:solidFill>
                <a:srgbClr val="000000"/>
              </a:solidFill>
              <a:effectLst/>
              <a:uFillTx/>
              <a:latin typeface="Arial"/>
            </a:endParaRPr>
          </a:p>
        </p:txBody>
      </p:sp>
      <p:sp>
        <p:nvSpPr>
          <p:cNvPr id="81" name="Footer"/>
          <p:cNvSpPr/>
          <p:nvPr/>
        </p:nvSpPr>
        <p:spPr>
          <a:xfrm>
            <a:off x="3007800" y="6323400"/>
            <a:ext cx="8955720" cy="476640"/>
          </a:xfrm>
          <a:prstGeom prst="rect">
            <a:avLst/>
          </a:prstGeom>
          <a:noFill/>
          <a:ln w="0">
            <a:noFill/>
          </a:ln>
        </p:spPr>
        <p:style>
          <a:lnRef idx="0"/>
          <a:fillRef idx="0"/>
          <a:effectRef idx="0"/>
          <a:fontRef idx="minor"/>
        </p:style>
        <p:txBody>
          <a:bodyPr lIns="0" rIns="0" tIns="0" bIns="45000" anchor="b">
            <a:spAutoFit/>
          </a:bodyPr>
          <a:p>
            <a:pPr defTabSz="914400">
              <a:lnSpc>
                <a:spcPct val="100000"/>
              </a:lnSpc>
              <a:tabLst>
                <a:tab algn="l" pos="0"/>
              </a:tabLst>
            </a:pPr>
            <a:r>
              <a:rPr lang="en-US" sz="1400" b="0" u="none" strike="noStrike">
                <a:solidFill>
                  <a:srgbClr val="004a78"/>
                </a:solidFill>
                <a:effectLst/>
                <a:uFillTx/>
                <a:latin typeface="arial"/>
              </a:rPr>
              <a:t>[Author Name], [Book Title], [#] Edition. © [Insert Year] Cengage. All Rights Reserved. May not be scanned, copied or duplicated, or posted to a publicly accessible website, in whole or in part.</a:t>
            </a:r>
            <a:endParaRPr lang="en-US" sz="1400" b="0" u="none" strike="noStrike">
              <a:solidFill>
                <a:srgbClr val="000000"/>
              </a:solidFill>
              <a:effectLst/>
              <a:uFillTx/>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and Content with Caption">
    <p:bg>
      <p:bgPr>
        <a:solidFill>
          <a:srgbClr val="ffffff"/>
        </a:solidFill>
      </p:bgPr>
    </p:bg>
    <p:spTree>
      <p:nvGrpSpPr>
        <p:cNvPr id="1" name=""/>
        <p:cNvGrpSpPr/>
        <p:nvPr/>
      </p:nvGrpSpPr>
      <p:grpSpPr>
        <a:xfrm>
          <a:off x="0" y="0"/>
          <a:ext cx="0" cy="0"/>
          <a:chOff x="0" y="0"/>
          <a:chExt cx="0" cy="0"/>
        </a:xfrm>
      </p:grpSpPr>
      <p:pic>
        <p:nvPicPr>
          <p:cNvPr id="82" name="Picture 6"/>
          <p:cNvPicPr/>
          <p:nvPr/>
        </p:nvPicPr>
        <p:blipFill>
          <a:blip r:embed="rId2"/>
          <a:stretch/>
        </p:blipFill>
        <p:spPr>
          <a:xfrm>
            <a:off x="477000" y="6356520"/>
            <a:ext cx="1579320" cy="353520"/>
          </a:xfrm>
          <a:prstGeom prst="rect">
            <a:avLst/>
          </a:prstGeom>
          <a:noFill/>
          <a:ln w="0">
            <a:noFill/>
          </a:ln>
        </p:spPr>
      </p:pic>
      <p:sp>
        <p:nvSpPr>
          <p:cNvPr id="83" name="PlaceHolder 1"/>
          <p:cNvSpPr>
            <a:spLocks noGrp="1"/>
          </p:cNvSpPr>
          <p:nvPr>
            <p:ph type="title"/>
          </p:nvPr>
        </p:nvSpPr>
        <p:spPr>
          <a:xfrm>
            <a:off x="838080" y="365040"/>
            <a:ext cx="10515240" cy="671760"/>
          </a:xfrm>
          <a:prstGeom prst="rect">
            <a:avLst/>
          </a:prstGeom>
          <a:noFill/>
          <a:ln w="0">
            <a:noFill/>
          </a:ln>
        </p:spPr>
        <p:txBody>
          <a:bodyPr numCol="1" spcCol="0" lIns="0" rIns="0" tIns="0" bIns="0" anchor="t">
            <a:noAutofit/>
          </a:bodyPr>
          <a:p>
            <a:pPr indent="0" algn="ctr">
              <a:lnSpc>
                <a:spcPct val="90000"/>
              </a:lnSpc>
              <a:buNone/>
            </a:pPr>
            <a:r>
              <a:rPr lang="en-US" sz="3400" b="1" u="none" strike="noStrike">
                <a:solidFill>
                  <a:srgbClr val="004a78"/>
                </a:solidFill>
                <a:effectLst/>
                <a:uFillTx/>
                <a:latin typeface="Arial"/>
                <a:ea typeface="Arial"/>
              </a:rPr>
              <a:t>Click to edit Master title style</a:t>
            </a:r>
            <a:endParaRPr lang="en-US" sz="3400" b="0" u="none" strike="noStrike">
              <a:solidFill>
                <a:schemeClr val="dk1"/>
              </a:solidFill>
              <a:effectLst/>
              <a:uFillTx/>
              <a:latin typeface="Calibri"/>
            </a:endParaRPr>
          </a:p>
        </p:txBody>
      </p:sp>
      <p:sp>
        <p:nvSpPr>
          <p:cNvPr id="84" name="PlaceHolder 2"/>
          <p:cNvSpPr>
            <a:spLocks noGrp="1"/>
          </p:cNvSpPr>
          <p:nvPr>
            <p:ph type="body"/>
          </p:nvPr>
        </p:nvSpPr>
        <p:spPr>
          <a:xfrm>
            <a:off x="743400" y="1289520"/>
            <a:ext cx="10711080" cy="2749680"/>
          </a:xfrm>
          <a:prstGeom prst="rect">
            <a:avLst/>
          </a:prstGeom>
          <a:noFill/>
          <a:ln w="0">
            <a:noFill/>
          </a:ln>
        </p:spPr>
        <p:txBody>
          <a:bodyPr numCol="1" spcCol="0" lIns="0" rIns="0" tIns="0" bIns="0" anchor="t">
            <a:noAutofit/>
          </a:bodyPr>
          <a:p>
            <a:pPr indent="0">
              <a:lnSpc>
                <a:spcPct val="90000"/>
              </a:lnSpc>
              <a:spcBef>
                <a:spcPts val="1001"/>
              </a:spcBef>
              <a:buNone/>
              <a:tabLst>
                <a:tab algn="l" pos="0"/>
              </a:tabLst>
            </a:pPr>
            <a:r>
              <a:rPr lang="en-US" sz="2400" b="0" u="none" strike="noStrike">
                <a:solidFill>
                  <a:srgbClr val="000000"/>
                </a:solidFill>
                <a:effectLst/>
                <a:uFillTx/>
                <a:latin typeface="Arial"/>
                <a:ea typeface="Arial"/>
              </a:rPr>
              <a:t>Click to add text here. Lorem ipsum dolor sit amet, consectetur adipiscing elit, sed do eiusmod tempor incididunt ut labore et dolore magna aliqua. Faucibus nisl tincidunt eget nullam non. Mauris a diam maecenas sed enim ut sem viverra. Sed ullamcorper morbi tincidunt ornare. Sit amet volutpat consequat mauris nunc congue nisi. Mauris sit amet massa vitae. Consectetur libero id faucibus nisl tincidunt eget. Nulla facilisi morbi tempus iaculis urna id volutpat lacus. Imperdiet nulla malesuada pellentesque elit eget gravida cum sociis. Sed velit dignissim sodales ut.</a:t>
            </a:r>
            <a:endParaRPr lang="en-US" sz="2400" b="0" u="none" strike="noStrike">
              <a:solidFill>
                <a:srgbClr val="000000"/>
              </a:solidFill>
              <a:effectLst/>
              <a:uFillTx/>
              <a:latin typeface="Arial"/>
            </a:endParaRPr>
          </a:p>
        </p:txBody>
      </p:sp>
      <p:sp>
        <p:nvSpPr>
          <p:cNvPr id="85" name="PlaceHolder 3"/>
          <p:cNvSpPr>
            <a:spLocks noGrp="1"/>
          </p:cNvSpPr>
          <p:nvPr>
            <p:ph type="body"/>
          </p:nvPr>
        </p:nvSpPr>
        <p:spPr>
          <a:xfrm>
            <a:off x="740160" y="4846680"/>
            <a:ext cx="10711080" cy="825120"/>
          </a:xfrm>
          <a:prstGeom prst="rect">
            <a:avLst/>
          </a:prstGeom>
          <a:noFill/>
          <a:ln w="0">
            <a:noFill/>
          </a:ln>
        </p:spPr>
        <p:txBody>
          <a:bodyPr numCol="1" spcCol="0" lIns="0" rIns="0" tIns="0" bIns="0" anchor="t">
            <a:noAutofit/>
          </a:bodyPr>
          <a:p>
            <a:pPr indent="0" defTabSz="914400">
              <a:lnSpc>
                <a:spcPct val="100000"/>
              </a:lnSpc>
              <a:buNone/>
              <a:tabLst>
                <a:tab algn="l" pos="0"/>
              </a:tabLst>
            </a:pPr>
            <a:r>
              <a:rPr lang="en-US" sz="1800" b="0" u="none" strike="noStrike">
                <a:solidFill>
                  <a:srgbClr val="006298"/>
                </a:solidFill>
                <a:effectLst/>
                <a:uFillTx/>
                <a:latin typeface="Arial"/>
                <a:ea typeface="Arial"/>
              </a:rPr>
              <a:t>Click to add caption to accompany content. Lorem ipsum dolor sit amet, consectetur adipiscing elit, sed do eiusmod tempor incididunt ut labore et dolore magna aliqua. Viverra vitae congue eu consequat ac felis donec et.</a:t>
            </a:r>
            <a:endParaRPr lang="en-US" sz="1800" b="0" u="none" strike="noStrike">
              <a:solidFill>
                <a:srgbClr val="000000"/>
              </a:solidFill>
              <a:effectLst/>
              <a:uFillTx/>
              <a:latin typeface="Arial"/>
            </a:endParaRPr>
          </a:p>
        </p:txBody>
      </p:sp>
      <p:sp>
        <p:nvSpPr>
          <p:cNvPr id="86" name="Footer"/>
          <p:cNvSpPr/>
          <p:nvPr/>
        </p:nvSpPr>
        <p:spPr>
          <a:xfrm>
            <a:off x="3007800" y="6323400"/>
            <a:ext cx="8955720" cy="476640"/>
          </a:xfrm>
          <a:prstGeom prst="rect">
            <a:avLst/>
          </a:prstGeom>
          <a:noFill/>
          <a:ln w="0">
            <a:noFill/>
          </a:ln>
        </p:spPr>
        <p:style>
          <a:lnRef idx="0"/>
          <a:fillRef idx="0"/>
          <a:effectRef idx="0"/>
          <a:fontRef idx="minor"/>
        </p:style>
        <p:txBody>
          <a:bodyPr lIns="0" rIns="0" tIns="0" bIns="45000" anchor="b">
            <a:spAutoFit/>
          </a:bodyPr>
          <a:p>
            <a:pPr defTabSz="914400">
              <a:lnSpc>
                <a:spcPct val="100000"/>
              </a:lnSpc>
              <a:tabLst>
                <a:tab algn="l" pos="0"/>
              </a:tabLst>
            </a:pPr>
            <a:r>
              <a:rPr lang="en-US" sz="1400" b="0" u="none" strike="noStrike">
                <a:solidFill>
                  <a:srgbClr val="004a78"/>
                </a:solidFill>
                <a:effectLst/>
                <a:uFillTx/>
                <a:latin typeface="arial"/>
              </a:rPr>
              <a:t>[Author Name], [Book Title], [#] Edition. © [Insert Year] Cengage. All Rights Reserved. May not be scanned, copied or duplicated, or posted to a publicly accessible website, in whole or in part.</a:t>
            </a:r>
            <a:endParaRPr lang="en-US" sz="1400" b="0" u="none" strike="noStrike">
              <a:solidFill>
                <a:srgbClr val="000000"/>
              </a:solidFill>
              <a:effectLst/>
              <a:uFillTx/>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Bulleted List">
    <p:bg>
      <p:bgPr>
        <a:solidFill>
          <a:srgbClr val="ffffff"/>
        </a:solidFill>
      </p:bgPr>
    </p:bg>
    <p:spTree>
      <p:nvGrpSpPr>
        <p:cNvPr id="1" name=""/>
        <p:cNvGrpSpPr/>
        <p:nvPr/>
      </p:nvGrpSpPr>
      <p:grpSpPr>
        <a:xfrm>
          <a:off x="0" y="0"/>
          <a:ext cx="0" cy="0"/>
          <a:chOff x="0" y="0"/>
          <a:chExt cx="0" cy="0"/>
        </a:xfrm>
      </p:grpSpPr>
      <p:pic>
        <p:nvPicPr>
          <p:cNvPr id="87" name="Picture 6"/>
          <p:cNvPicPr/>
          <p:nvPr/>
        </p:nvPicPr>
        <p:blipFill>
          <a:blip r:embed="rId2"/>
          <a:stretch/>
        </p:blipFill>
        <p:spPr>
          <a:xfrm>
            <a:off x="477000" y="6356520"/>
            <a:ext cx="1579320" cy="353520"/>
          </a:xfrm>
          <a:prstGeom prst="rect">
            <a:avLst/>
          </a:prstGeom>
          <a:noFill/>
          <a:ln w="0">
            <a:noFill/>
          </a:ln>
        </p:spPr>
      </p:pic>
      <p:sp>
        <p:nvSpPr>
          <p:cNvPr id="88" name="PlaceHolder 1"/>
          <p:cNvSpPr>
            <a:spLocks noGrp="1"/>
          </p:cNvSpPr>
          <p:nvPr>
            <p:ph type="title"/>
          </p:nvPr>
        </p:nvSpPr>
        <p:spPr>
          <a:xfrm>
            <a:off x="838080" y="365040"/>
            <a:ext cx="10515240" cy="671760"/>
          </a:xfrm>
          <a:prstGeom prst="rect">
            <a:avLst/>
          </a:prstGeom>
          <a:noFill/>
          <a:ln w="0">
            <a:noFill/>
          </a:ln>
        </p:spPr>
        <p:txBody>
          <a:bodyPr numCol="1" spcCol="0" lIns="0" rIns="0" tIns="0" bIns="0" anchor="t">
            <a:noAutofit/>
          </a:bodyPr>
          <a:p>
            <a:pPr indent="0" algn="ctr">
              <a:lnSpc>
                <a:spcPct val="90000"/>
              </a:lnSpc>
              <a:buNone/>
            </a:pPr>
            <a:r>
              <a:rPr lang="en-US" sz="3400" b="1" u="none" strike="noStrike">
                <a:solidFill>
                  <a:srgbClr val="004a78"/>
                </a:solidFill>
                <a:effectLst/>
                <a:uFillTx/>
                <a:latin typeface="Arial"/>
                <a:ea typeface="Arial"/>
              </a:rPr>
              <a:t>Click to edit Master title style</a:t>
            </a:r>
            <a:endParaRPr lang="en-US" sz="3400" b="0" u="none" strike="noStrike">
              <a:solidFill>
                <a:schemeClr val="dk1"/>
              </a:solidFill>
              <a:effectLst/>
              <a:uFillTx/>
              <a:latin typeface="Calibri"/>
            </a:endParaRPr>
          </a:p>
        </p:txBody>
      </p:sp>
      <p:sp>
        <p:nvSpPr>
          <p:cNvPr id="89" name="Footer"/>
          <p:cNvSpPr/>
          <p:nvPr/>
        </p:nvSpPr>
        <p:spPr>
          <a:xfrm>
            <a:off x="2743200" y="6318360"/>
            <a:ext cx="9108000" cy="476640"/>
          </a:xfrm>
          <a:prstGeom prst="rect">
            <a:avLst/>
          </a:prstGeom>
          <a:noFill/>
          <a:ln w="0">
            <a:noFill/>
          </a:ln>
        </p:spPr>
        <p:style>
          <a:lnRef idx="0"/>
          <a:fillRef idx="0"/>
          <a:effectRef idx="0"/>
          <a:fontRef idx="minor"/>
        </p:style>
        <p:txBody>
          <a:bodyPr lIns="0" rIns="0" tIns="0" bIns="45000" anchor="b">
            <a:spAutoFit/>
          </a:bodyPr>
          <a:p>
            <a:pPr defTabSz="914400">
              <a:lnSpc>
                <a:spcPct val="100000"/>
              </a:lnSpc>
              <a:tabLst>
                <a:tab algn="l" pos="0"/>
              </a:tabLst>
            </a:pPr>
            <a:r>
              <a:rPr lang="en-US" sz="1400" b="0" u="none" strike="noStrike">
                <a:solidFill>
                  <a:srgbClr val="004a78"/>
                </a:solidFill>
                <a:effectLst/>
                <a:uFillTx/>
                <a:latin typeface="arial"/>
              </a:rPr>
              <a:t>Simpson, Antill, Wilson, Hands-On Ethical Hacking and Network Defense, 4</a:t>
            </a:r>
            <a:r>
              <a:rPr lang="en-US" sz="1400" b="0" u="none" strike="noStrike" baseline="30000">
                <a:solidFill>
                  <a:srgbClr val="004a78"/>
                </a:solidFill>
                <a:effectLst/>
                <a:uFillTx/>
                <a:latin typeface="arial"/>
              </a:rPr>
              <a:t>th</a:t>
            </a:r>
            <a:r>
              <a:rPr lang="en-US" sz="1400" b="0" u="none" strike="noStrike">
                <a:solidFill>
                  <a:srgbClr val="004a78"/>
                </a:solidFill>
                <a:effectLst/>
                <a:uFillTx/>
                <a:latin typeface="arial"/>
              </a:rPr>
              <a:t> Edition. © 2023 Cengage. All Rights Reserved. May not be scanned, copied or duplicated, or posted to a publicly accessible website, in whole or in part.</a:t>
            </a:r>
            <a:endParaRPr lang="en-US" sz="1400" b="0" u="none" strike="noStrike">
              <a:solidFill>
                <a:srgbClr val="000000"/>
              </a:solidFill>
              <a:effectLst/>
              <a:uFillTx/>
              <a:latin typeface="Arial"/>
            </a:endParaRPr>
          </a:p>
        </p:txBody>
      </p:sp>
      <p:sp>
        <p:nvSpPr>
          <p:cNvPr id="90" name="PlaceHolder 2"/>
          <p:cNvSpPr>
            <a:spLocks noGrp="1"/>
          </p:cNvSpPr>
          <p:nvPr>
            <p:ph type="body"/>
          </p:nvPr>
        </p:nvSpPr>
        <p:spPr>
          <a:xfrm>
            <a:off x="743400" y="4029120"/>
            <a:ext cx="7981920" cy="1834920"/>
          </a:xfrm>
          <a:prstGeom prst="rect">
            <a:avLst/>
          </a:prstGeom>
          <a:noFill/>
          <a:ln w="0">
            <a:noFill/>
          </a:ln>
        </p:spPr>
        <p:txBody>
          <a:bodyPr lIns="90000" rIns="90000" tIns="45000" bIns="45000" anchor="t">
            <a:noAutofit/>
          </a:bodyPr>
          <a:p>
            <a:pPr indent="0">
              <a:lnSpc>
                <a:spcPct val="100000"/>
              </a:lnSpc>
              <a:buNone/>
            </a:pPr>
            <a:r>
              <a:rPr lang="en-US" sz="1800" b="0" u="none" strike="noStrike">
                <a:solidFill>
                  <a:schemeClr val="dk1"/>
                </a:solidFill>
                <a:effectLst/>
                <a:uFillTx/>
                <a:latin typeface="Calibri"/>
              </a:rPr>
              <a:t>Click icon to add picture</a:t>
            </a:r>
            <a:endParaRPr lang="en-US" sz="1800" b="0" u="none" strike="noStrike">
              <a:solidFill>
                <a:srgbClr val="000000"/>
              </a:solidFill>
              <a:effectLst/>
              <a:uFillTx/>
              <a:latin typeface="Arial"/>
            </a:endParaRPr>
          </a:p>
        </p:txBody>
      </p:sp>
      <p:sp>
        <p:nvSpPr>
          <p:cNvPr id="91" name="PlaceHolder 3"/>
          <p:cNvSpPr>
            <a:spLocks noGrp="1"/>
          </p:cNvSpPr>
          <p:nvPr>
            <p:ph type="body"/>
          </p:nvPr>
        </p:nvSpPr>
        <p:spPr>
          <a:xfrm>
            <a:off x="743400" y="1638360"/>
            <a:ext cx="10857600" cy="1936440"/>
          </a:xfrm>
          <a:prstGeom prst="rect">
            <a:avLst/>
          </a:prstGeom>
          <a:noFill/>
          <a:ln w="0">
            <a:noFill/>
          </a:ln>
        </p:spPr>
        <p:txBody>
          <a:bodyPr numCol="1" spcCol="0" lIns="0" rIns="0" tIns="0" bIns="0" anchor="t">
            <a:normAutofit/>
          </a:bodyPr>
          <a:p>
            <a:pPr marL="343080" indent="-343080">
              <a:lnSpc>
                <a:spcPct val="90000"/>
              </a:lnSpc>
              <a:spcBef>
                <a:spcPts val="1001"/>
              </a:spcBef>
              <a:buClr>
                <a:srgbClr val="004a78"/>
              </a:buClr>
              <a:buFont typeface="Arial"/>
              <a:buChar char="•"/>
            </a:pPr>
            <a:r>
              <a:rPr lang="en-US" sz="2000" b="0" u="none" strike="noStrike">
                <a:solidFill>
                  <a:srgbClr val="004a78"/>
                </a:solidFill>
                <a:effectLst/>
                <a:uFillTx/>
                <a:latin typeface="Arial"/>
                <a:ea typeface="Arial"/>
              </a:rPr>
              <a:t>First level</a:t>
            </a:r>
            <a:endParaRPr lang="en-US" sz="2000" b="0" u="none" strike="noStrike">
              <a:solidFill>
                <a:srgbClr val="000000"/>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Second level</a:t>
            </a:r>
            <a:endParaRPr lang="en-US" sz="2000" b="0" u="none" strike="noStrike">
              <a:solidFill>
                <a:srgbClr val="004a78"/>
              </a:solidFill>
              <a:effectLst/>
              <a:uFillTx/>
              <a:latin typeface="Arial"/>
            </a:endParaRPr>
          </a:p>
          <a:p>
            <a:pPr marL="1143000" lvl="2" indent="-228600" defTabSz="914400">
              <a:lnSpc>
                <a:spcPct val="90000"/>
              </a:lnSpc>
              <a:spcBef>
                <a:spcPts val="499"/>
              </a:spcBef>
              <a:buClr>
                <a:srgbClr val="000000"/>
              </a:buClr>
              <a:buFont typeface="Arial"/>
              <a:buChar char="•"/>
            </a:pPr>
            <a:r>
              <a:rPr lang="en-US" sz="2000" b="0" u="none" strike="noStrike">
                <a:solidFill>
                  <a:srgbClr val="004a78"/>
                </a:solidFill>
                <a:effectLst/>
                <a:uFillTx/>
                <a:latin typeface="Arial"/>
                <a:ea typeface="Arial"/>
              </a:rPr>
              <a:t>Third level</a:t>
            </a:r>
            <a:endParaRPr lang="en-US" sz="2000" b="0" u="none" strike="noStrike">
              <a:solidFill>
                <a:srgbClr val="004a78"/>
              </a:solidFill>
              <a:effectLst/>
              <a:uFillTx/>
              <a:latin typeface="Arial"/>
            </a:endParaRPr>
          </a:p>
          <a:p>
            <a:pPr marL="1600200" lvl="3" indent="-228600" defTabSz="914400">
              <a:lnSpc>
                <a:spcPct val="90000"/>
              </a:lnSpc>
              <a:spcBef>
                <a:spcPts val="499"/>
              </a:spcBef>
              <a:buClr>
                <a:srgbClr val="000000"/>
              </a:buClr>
              <a:buSzPct val="50000"/>
              <a:buFont typeface="Calibri"/>
              <a:buChar char="▶"/>
            </a:pPr>
            <a:r>
              <a:rPr lang="en-US" sz="2000" b="0" u="none" strike="noStrike">
                <a:solidFill>
                  <a:srgbClr val="004a78"/>
                </a:solidFill>
                <a:effectLst/>
                <a:uFillTx/>
                <a:latin typeface="Arial"/>
                <a:ea typeface="Arial"/>
              </a:rPr>
              <a:t>Fourth level</a:t>
            </a:r>
            <a:endParaRPr lang="en-US" sz="2000" b="0" u="none" strike="noStrike">
              <a:solidFill>
                <a:srgbClr val="004a78"/>
              </a:solidFill>
              <a:effectLst/>
              <a:uFillTx/>
              <a:latin typeface="Arial"/>
            </a:endParaRPr>
          </a:p>
          <a:p>
            <a:pPr marL="2057400" lvl="4" indent="-228600" defTabSz="914400">
              <a:lnSpc>
                <a:spcPct val="90000"/>
              </a:lnSpc>
              <a:spcBef>
                <a:spcPts val="499"/>
              </a:spcBef>
              <a:buClr>
                <a:srgbClr val="000000"/>
              </a:buClr>
              <a:buFont typeface="Helvetica"/>
              <a:buChar char="⁃"/>
            </a:pPr>
            <a:r>
              <a:rPr lang="en-US" sz="2000" b="0" u="none" strike="noStrike">
                <a:solidFill>
                  <a:srgbClr val="004a78"/>
                </a:solidFill>
                <a:effectLst/>
                <a:uFillTx/>
                <a:latin typeface="Arial"/>
                <a:ea typeface="Arial"/>
              </a:rPr>
              <a:t>Fifth level</a:t>
            </a:r>
            <a:endParaRPr lang="en-US" sz="2000" b="0" u="none" strike="noStrike">
              <a:solidFill>
                <a:srgbClr val="004a78"/>
              </a:solidFill>
              <a:effectLst/>
              <a:uFillTx/>
              <a:latin typeface="Arial"/>
            </a:endParaRPr>
          </a:p>
        </p:txBody>
      </p:sp>
      <p:sp>
        <p:nvSpPr>
          <p:cNvPr id="92" name="PlaceHolder 4"/>
          <p:cNvSpPr>
            <a:spLocks noGrp="1"/>
          </p:cNvSpPr>
          <p:nvPr>
            <p:ph type="body"/>
          </p:nvPr>
        </p:nvSpPr>
        <p:spPr>
          <a:xfrm>
            <a:off x="7893720" y="5562360"/>
            <a:ext cx="3707280" cy="262080"/>
          </a:xfrm>
          <a:prstGeom prst="rect">
            <a:avLst/>
          </a:prstGeom>
          <a:noFill/>
          <a:ln w="0">
            <a:noFill/>
          </a:ln>
        </p:spPr>
        <p:txBody>
          <a:bodyPr numCol="1" spcCol="0" lIns="0" rIns="0" tIns="0" bIns="0" anchor="t">
            <a:noAutofit/>
          </a:bodyPr>
          <a:p>
            <a:pPr marL="432000" indent="-324000">
              <a:lnSpc>
                <a:spcPct val="90000"/>
              </a:lnSpc>
              <a:spcBef>
                <a:spcPts val="1417"/>
              </a:spcBef>
              <a:buClr>
                <a:srgbClr val="000000"/>
              </a:buClr>
              <a:buSzPct val="45000"/>
              <a:buFont typeface="Wingdings" charset="2"/>
              <a:buChar char=""/>
            </a:pPr>
            <a:r>
              <a:rPr lang="en-US" sz="1000" b="0" u="none" strike="noStrike">
                <a:solidFill>
                  <a:srgbClr val="000000"/>
                </a:solidFill>
                <a:effectLst/>
                <a:uFillTx/>
                <a:latin typeface="Arial"/>
              </a:rPr>
              <a:t>Click to edit the outline text format</a:t>
            </a:r>
            <a:endParaRPr lang="en-US" sz="1000" b="0" u="none" strike="noStrike">
              <a:solidFill>
                <a:srgbClr val="000000"/>
              </a:solidFill>
              <a:effectLst/>
              <a:uFillTx/>
              <a:latin typeface="Arial"/>
            </a:endParaRPr>
          </a:p>
          <a:p>
            <a:pPr marL="864000" lvl="1" indent="-324000">
              <a:lnSpc>
                <a:spcPct val="90000"/>
              </a:lnSpc>
              <a:spcBef>
                <a:spcPts val="1134"/>
              </a:spcBef>
              <a:buClr>
                <a:srgbClr val="000000"/>
              </a:buClr>
              <a:buSzPct val="75000"/>
              <a:buFont typeface="Symbol" charset="2"/>
              <a:buChar char=""/>
            </a:pPr>
            <a:r>
              <a:rPr lang="en-US" sz="1000" b="0" u="none" strike="noStrike">
                <a:solidFill>
                  <a:srgbClr val="004a78"/>
                </a:solidFill>
                <a:effectLst/>
                <a:uFillTx/>
                <a:latin typeface="Arial"/>
              </a:rPr>
              <a:t>Second Outline Level</a:t>
            </a:r>
            <a:endParaRPr lang="en-US" sz="1000" b="0" u="none" strike="noStrike">
              <a:solidFill>
                <a:srgbClr val="004a78"/>
              </a:solidFill>
              <a:effectLst/>
              <a:uFillTx/>
              <a:latin typeface="Arial"/>
            </a:endParaRPr>
          </a:p>
          <a:p>
            <a:pPr marL="1296000" lvl="2" indent="-288000">
              <a:lnSpc>
                <a:spcPct val="90000"/>
              </a:lnSpc>
              <a:spcBef>
                <a:spcPts val="850"/>
              </a:spcBef>
              <a:buClr>
                <a:srgbClr val="000000"/>
              </a:buClr>
              <a:buSzPct val="45000"/>
              <a:buFont typeface="Wingdings" charset="2"/>
              <a:buChar char=""/>
            </a:pPr>
            <a:r>
              <a:rPr lang="en-US" sz="1000" b="0" u="none" strike="noStrike">
                <a:solidFill>
                  <a:srgbClr val="004a78"/>
                </a:solidFill>
                <a:effectLst/>
                <a:uFillTx/>
                <a:latin typeface="Arial"/>
              </a:rPr>
              <a:t>Third Outline Level</a:t>
            </a:r>
            <a:endParaRPr lang="en-US" sz="1000" b="0" u="none" strike="noStrike">
              <a:solidFill>
                <a:srgbClr val="004a78"/>
              </a:solidFill>
              <a:effectLst/>
              <a:uFillTx/>
              <a:latin typeface="Arial"/>
            </a:endParaRPr>
          </a:p>
          <a:p>
            <a:pPr marL="1728000" lvl="3" indent="-216000">
              <a:lnSpc>
                <a:spcPct val="90000"/>
              </a:lnSpc>
              <a:spcBef>
                <a:spcPts val="567"/>
              </a:spcBef>
              <a:buClr>
                <a:srgbClr val="000000"/>
              </a:buClr>
              <a:buSzPct val="75000"/>
              <a:buFont typeface="Symbol" charset="2"/>
              <a:buChar char=""/>
            </a:pPr>
            <a:r>
              <a:rPr lang="en-US" sz="1000" b="0" u="none" strike="noStrike">
                <a:solidFill>
                  <a:srgbClr val="004a78"/>
                </a:solidFill>
                <a:effectLst/>
                <a:uFillTx/>
                <a:latin typeface="Arial"/>
              </a:rPr>
              <a:t>Fourth Outline Level</a:t>
            </a:r>
            <a:endParaRPr lang="en-US" sz="1000" b="0" u="none" strike="noStrike">
              <a:solidFill>
                <a:srgbClr val="004a78"/>
              </a:solidFill>
              <a:effectLst/>
              <a:uFillTx/>
              <a:latin typeface="Arial"/>
            </a:endParaRPr>
          </a:p>
          <a:p>
            <a:pPr marL="2160000" lvl="4" indent="-216000">
              <a:lnSpc>
                <a:spcPct val="90000"/>
              </a:lnSpc>
              <a:spcBef>
                <a:spcPts val="283"/>
              </a:spcBef>
              <a:buClr>
                <a:srgbClr val="000000"/>
              </a:buClr>
              <a:buSzPct val="45000"/>
              <a:buFont typeface="Wingdings" charset="2"/>
              <a:buChar char=""/>
            </a:pPr>
            <a:r>
              <a:rPr lang="en-US" sz="1000" b="0" u="none" strike="noStrike">
                <a:solidFill>
                  <a:srgbClr val="004a78"/>
                </a:solidFill>
                <a:effectLst/>
                <a:uFillTx/>
                <a:latin typeface="Arial"/>
              </a:rPr>
              <a:t>Fifth Outline Level</a:t>
            </a:r>
            <a:endParaRPr lang="en-US" sz="1000" b="0" u="none" strike="noStrike">
              <a:solidFill>
                <a:srgbClr val="004a78"/>
              </a:solidFill>
              <a:effectLst/>
              <a:uFillTx/>
              <a:latin typeface="Arial"/>
            </a:endParaRPr>
          </a:p>
          <a:p>
            <a:pPr marL="2592000" lvl="5" indent="-216000">
              <a:lnSpc>
                <a:spcPct val="90000"/>
              </a:lnSpc>
              <a:spcBef>
                <a:spcPts val="283"/>
              </a:spcBef>
              <a:buClr>
                <a:srgbClr val="000000"/>
              </a:buClr>
              <a:buSzPct val="45000"/>
              <a:buFont typeface="Wingdings" charset="2"/>
              <a:buChar char=""/>
            </a:pPr>
            <a:r>
              <a:rPr lang="en-US" sz="1000" b="0" u="none" strike="noStrike">
                <a:solidFill>
                  <a:srgbClr val="004a78"/>
                </a:solidFill>
                <a:effectLst/>
                <a:uFillTx/>
                <a:latin typeface="Arial"/>
              </a:rPr>
              <a:t>Sixth Outline Level</a:t>
            </a:r>
            <a:endParaRPr lang="en-US" sz="1000" b="0" u="none" strike="noStrike">
              <a:solidFill>
                <a:srgbClr val="004a78"/>
              </a:solidFill>
              <a:effectLst/>
              <a:uFillTx/>
              <a:latin typeface="Arial"/>
            </a:endParaRPr>
          </a:p>
          <a:p>
            <a:pPr marL="3024000" lvl="6" indent="-216000">
              <a:lnSpc>
                <a:spcPct val="90000"/>
              </a:lnSpc>
              <a:spcBef>
                <a:spcPts val="283"/>
              </a:spcBef>
              <a:buClr>
                <a:srgbClr val="000000"/>
              </a:buClr>
              <a:buSzPct val="45000"/>
              <a:buFont typeface="Wingdings" charset="2"/>
              <a:buChar char=""/>
            </a:pPr>
            <a:r>
              <a:rPr lang="en-US" sz="1000" b="0" u="none" strike="noStrike">
                <a:solidFill>
                  <a:srgbClr val="004a78"/>
                </a:solidFill>
                <a:effectLst/>
                <a:uFillTx/>
                <a:latin typeface="Arial"/>
              </a:rPr>
              <a:t>Seventh Outline Level</a:t>
            </a:r>
            <a:endParaRPr lang="en-US" sz="1000" b="0" u="none" strike="noStrike">
              <a:solidFill>
                <a:srgbClr val="004a78"/>
              </a:solidFill>
              <a:effectLst/>
              <a:uFillTx/>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Image and Caption">
    <p:bg>
      <p:bgPr>
        <a:solidFill>
          <a:srgbClr val="ffffff"/>
        </a:solidFill>
      </p:bgPr>
    </p:bg>
    <p:spTree>
      <p:nvGrpSpPr>
        <p:cNvPr id="1" name=""/>
        <p:cNvGrpSpPr/>
        <p:nvPr/>
      </p:nvGrpSpPr>
      <p:grpSpPr>
        <a:xfrm>
          <a:off x="0" y="0"/>
          <a:ext cx="0" cy="0"/>
          <a:chOff x="0" y="0"/>
          <a:chExt cx="0" cy="0"/>
        </a:xfrm>
      </p:grpSpPr>
      <p:pic>
        <p:nvPicPr>
          <p:cNvPr id="8" name="Picture 6"/>
          <p:cNvPicPr/>
          <p:nvPr/>
        </p:nvPicPr>
        <p:blipFill>
          <a:blip r:embed="rId2"/>
          <a:stretch/>
        </p:blipFill>
        <p:spPr>
          <a:xfrm>
            <a:off x="477000" y="6356520"/>
            <a:ext cx="1579320" cy="353520"/>
          </a:xfrm>
          <a:prstGeom prst="rect">
            <a:avLst/>
          </a:prstGeom>
          <a:noFill/>
          <a:ln w="0">
            <a:noFill/>
          </a:ln>
        </p:spPr>
      </p:pic>
      <p:sp>
        <p:nvSpPr>
          <p:cNvPr id="9" name="PlaceHolder 1"/>
          <p:cNvSpPr>
            <a:spLocks noGrp="1"/>
          </p:cNvSpPr>
          <p:nvPr>
            <p:ph type="title"/>
          </p:nvPr>
        </p:nvSpPr>
        <p:spPr>
          <a:xfrm>
            <a:off x="838080" y="365040"/>
            <a:ext cx="10515240" cy="671760"/>
          </a:xfrm>
          <a:prstGeom prst="rect">
            <a:avLst/>
          </a:prstGeom>
          <a:noFill/>
          <a:ln w="0">
            <a:noFill/>
          </a:ln>
        </p:spPr>
        <p:txBody>
          <a:bodyPr numCol="1" spcCol="0" lIns="0" rIns="0" tIns="0" bIns="0" anchor="t">
            <a:noAutofit/>
          </a:bodyPr>
          <a:p>
            <a:pPr indent="0" algn="ctr">
              <a:lnSpc>
                <a:spcPct val="90000"/>
              </a:lnSpc>
              <a:buNone/>
            </a:pPr>
            <a:r>
              <a:rPr lang="en-US" sz="3400" b="1" u="none" strike="noStrike">
                <a:solidFill>
                  <a:srgbClr val="004a78"/>
                </a:solidFill>
                <a:effectLst/>
                <a:uFillTx/>
                <a:latin typeface="Arial"/>
                <a:ea typeface="Arial"/>
              </a:rPr>
              <a:t>Click to edit Master title style</a:t>
            </a:r>
            <a:endParaRPr lang="en-US" sz="3400" b="0" u="none" strike="noStrike">
              <a:solidFill>
                <a:schemeClr val="dk1"/>
              </a:solidFill>
              <a:effectLst/>
              <a:uFillTx/>
              <a:latin typeface="Calibri"/>
            </a:endParaRPr>
          </a:p>
        </p:txBody>
      </p:sp>
      <p:sp>
        <p:nvSpPr>
          <p:cNvPr id="10" name="PlaceHolder 2"/>
          <p:cNvSpPr>
            <a:spLocks noGrp="1"/>
          </p:cNvSpPr>
          <p:nvPr>
            <p:ph type="body"/>
          </p:nvPr>
        </p:nvSpPr>
        <p:spPr>
          <a:xfrm>
            <a:off x="732960" y="1619640"/>
            <a:ext cx="6476760" cy="4258800"/>
          </a:xfrm>
          <a:prstGeom prst="rect">
            <a:avLst/>
          </a:prstGeom>
          <a:noFill/>
          <a:ln w="0">
            <a:noFill/>
          </a:ln>
        </p:spPr>
        <p:txBody>
          <a:bodyPr lIns="90000" rIns="90000" tIns="45000" bIns="45000" anchor="t">
            <a:noAutofit/>
          </a:bodyPr>
          <a:p>
            <a:pPr indent="0">
              <a:lnSpc>
                <a:spcPct val="100000"/>
              </a:lnSpc>
              <a:buNone/>
            </a:pPr>
            <a:r>
              <a:rPr lang="en-US" sz="1800" b="0" u="none" strike="noStrike">
                <a:solidFill>
                  <a:schemeClr val="dk1"/>
                </a:solidFill>
                <a:effectLst/>
                <a:uFillTx/>
                <a:latin typeface="Calibri"/>
              </a:rPr>
              <a:t>Click icon to add picture</a:t>
            </a:r>
            <a:endParaRPr lang="en-US" sz="1800" b="0" u="none" strike="noStrike">
              <a:solidFill>
                <a:srgbClr val="000000"/>
              </a:solidFill>
              <a:effectLst/>
              <a:uFillTx/>
              <a:latin typeface="Arial"/>
            </a:endParaRPr>
          </a:p>
        </p:txBody>
      </p:sp>
      <p:sp>
        <p:nvSpPr>
          <p:cNvPr id="11" name="PlaceHolder 3"/>
          <p:cNvSpPr>
            <a:spLocks noGrp="1"/>
          </p:cNvSpPr>
          <p:nvPr>
            <p:ph type="body"/>
          </p:nvPr>
        </p:nvSpPr>
        <p:spPr>
          <a:xfrm>
            <a:off x="7479000" y="4070520"/>
            <a:ext cx="3976200" cy="1807920"/>
          </a:xfrm>
          <a:prstGeom prst="rect">
            <a:avLst/>
          </a:prstGeom>
          <a:noFill/>
          <a:ln w="0">
            <a:noFill/>
          </a:ln>
        </p:spPr>
        <p:txBody>
          <a:bodyPr numCol="1" spcCol="0" lIns="0" rIns="0" tIns="0" bIns="0" anchor="t">
            <a:noAutofit/>
          </a:bodyPr>
          <a:p>
            <a:pPr indent="0" defTabSz="914400">
              <a:lnSpc>
                <a:spcPct val="100000"/>
              </a:lnSpc>
              <a:buNone/>
              <a:tabLst>
                <a:tab algn="l" pos="0"/>
              </a:tabLst>
            </a:pPr>
            <a:r>
              <a:rPr lang="en-US" sz="1800" b="0" u="none" strike="noStrike">
                <a:solidFill>
                  <a:srgbClr val="006298"/>
                </a:solidFill>
                <a:effectLst/>
                <a:uFillTx/>
                <a:latin typeface="Arial"/>
                <a:ea typeface="Arial"/>
              </a:rPr>
              <a:t>Click to add caption to accompany content. Lorem ipsum dolor sit amet, consectetur adipiscing elit, sed do eiusmod tempor incididunt ut labore et dolore magna aliqua. Viverra vitae congue eu consequat ac felis donec et.</a:t>
            </a:r>
            <a:endParaRPr lang="en-US" sz="1800" b="0" u="none" strike="noStrike">
              <a:solidFill>
                <a:srgbClr val="000000"/>
              </a:solidFill>
              <a:effectLst/>
              <a:uFillTx/>
              <a:latin typeface="Arial"/>
            </a:endParaRPr>
          </a:p>
        </p:txBody>
      </p:sp>
      <p:sp>
        <p:nvSpPr>
          <p:cNvPr id="12" name="Footer"/>
          <p:cNvSpPr/>
          <p:nvPr/>
        </p:nvSpPr>
        <p:spPr>
          <a:xfrm>
            <a:off x="2743200" y="6318360"/>
            <a:ext cx="9108000" cy="476640"/>
          </a:xfrm>
          <a:prstGeom prst="rect">
            <a:avLst/>
          </a:prstGeom>
          <a:noFill/>
          <a:ln w="0">
            <a:noFill/>
          </a:ln>
        </p:spPr>
        <p:style>
          <a:lnRef idx="0"/>
          <a:fillRef idx="0"/>
          <a:effectRef idx="0"/>
          <a:fontRef idx="minor"/>
        </p:style>
        <p:txBody>
          <a:bodyPr lIns="0" rIns="0" tIns="0" bIns="45000" anchor="b">
            <a:spAutoFit/>
          </a:bodyPr>
          <a:p>
            <a:pPr defTabSz="914400">
              <a:lnSpc>
                <a:spcPct val="100000"/>
              </a:lnSpc>
              <a:tabLst>
                <a:tab algn="l" pos="0"/>
              </a:tabLst>
            </a:pPr>
            <a:r>
              <a:rPr lang="en-US" sz="1400" b="0" u="none" strike="noStrike">
                <a:solidFill>
                  <a:srgbClr val="004a78"/>
                </a:solidFill>
                <a:effectLst/>
                <a:uFillTx/>
                <a:latin typeface="arial"/>
              </a:rPr>
              <a:t>Simpson, Antill, Wilson, Hands-On Ethical Hacking and Network Defense, 4</a:t>
            </a:r>
            <a:r>
              <a:rPr lang="en-US" sz="1400" b="0" u="none" strike="noStrike" baseline="30000">
                <a:solidFill>
                  <a:srgbClr val="004a78"/>
                </a:solidFill>
                <a:effectLst/>
                <a:uFillTx/>
                <a:latin typeface="arial"/>
              </a:rPr>
              <a:t>th</a:t>
            </a:r>
            <a:r>
              <a:rPr lang="en-US" sz="1400" b="0" u="none" strike="noStrike">
                <a:solidFill>
                  <a:srgbClr val="004a78"/>
                </a:solidFill>
                <a:effectLst/>
                <a:uFillTx/>
                <a:latin typeface="arial"/>
              </a:rPr>
              <a:t> Edition. © 2023 Cengage. All Rights Reserved. May not be scanned, copied or duplicated, or posted to a publicly accessible website, in whole or in part.</a:t>
            </a:r>
            <a:endParaRPr lang="en-US" sz="1400" b="0" u="none" strike="noStrike">
              <a:solidFill>
                <a:srgbClr val="000000"/>
              </a:solidFill>
              <a:effectLst/>
              <a:uFillTx/>
              <a:latin typeface="Arial"/>
            </a:endParaRPr>
          </a:p>
        </p:txBody>
      </p:sp>
      <p:sp>
        <p:nvSpPr>
          <p:cNvPr id="13" name="PlaceHolder 4"/>
          <p:cNvSpPr>
            <a:spLocks noGrp="1"/>
          </p:cNvSpPr>
          <p:nvPr>
            <p:ph type="body"/>
          </p:nvPr>
        </p:nvSpPr>
        <p:spPr>
          <a:xfrm>
            <a:off x="7479000" y="3630960"/>
            <a:ext cx="3707280" cy="262080"/>
          </a:xfrm>
          <a:prstGeom prst="rect">
            <a:avLst/>
          </a:prstGeom>
          <a:noFill/>
          <a:ln w="0">
            <a:noFill/>
          </a:ln>
        </p:spPr>
        <p:txBody>
          <a:bodyPr numCol="1" spcCol="0" lIns="0" rIns="0" tIns="0" bIns="0" anchor="t">
            <a:noAutofit/>
          </a:bodyPr>
          <a:p>
            <a:pPr marL="432000" indent="-324000">
              <a:lnSpc>
                <a:spcPct val="90000"/>
              </a:lnSpc>
              <a:spcBef>
                <a:spcPts val="1417"/>
              </a:spcBef>
              <a:buClr>
                <a:srgbClr val="000000"/>
              </a:buClr>
              <a:buSzPct val="45000"/>
              <a:buFont typeface="Wingdings" charset="2"/>
              <a:buChar char=""/>
            </a:pPr>
            <a:r>
              <a:rPr lang="en-US" sz="1000" b="0" u="none" strike="noStrike">
                <a:solidFill>
                  <a:srgbClr val="000000"/>
                </a:solidFill>
                <a:effectLst/>
                <a:uFillTx/>
                <a:latin typeface="Arial"/>
              </a:rPr>
              <a:t>Click to edit the outline text format</a:t>
            </a:r>
            <a:endParaRPr lang="en-US" sz="1000" b="0" u="none" strike="noStrike">
              <a:solidFill>
                <a:srgbClr val="000000"/>
              </a:solidFill>
              <a:effectLst/>
              <a:uFillTx/>
              <a:latin typeface="Arial"/>
            </a:endParaRPr>
          </a:p>
          <a:p>
            <a:pPr marL="864000" lvl="1" indent="-324000">
              <a:lnSpc>
                <a:spcPct val="90000"/>
              </a:lnSpc>
              <a:spcBef>
                <a:spcPts val="1134"/>
              </a:spcBef>
              <a:buClr>
                <a:srgbClr val="000000"/>
              </a:buClr>
              <a:buSzPct val="75000"/>
              <a:buFont typeface="Symbol" charset="2"/>
              <a:buChar char=""/>
            </a:pPr>
            <a:r>
              <a:rPr lang="en-US" sz="1000" b="0" u="none" strike="noStrike">
                <a:solidFill>
                  <a:srgbClr val="004a78"/>
                </a:solidFill>
                <a:effectLst/>
                <a:uFillTx/>
                <a:latin typeface="Arial"/>
              </a:rPr>
              <a:t>Second Outline Level</a:t>
            </a:r>
            <a:endParaRPr lang="en-US" sz="1000" b="0" u="none" strike="noStrike">
              <a:solidFill>
                <a:srgbClr val="004a78"/>
              </a:solidFill>
              <a:effectLst/>
              <a:uFillTx/>
              <a:latin typeface="Arial"/>
            </a:endParaRPr>
          </a:p>
          <a:p>
            <a:pPr marL="1296000" lvl="2" indent="-288000">
              <a:lnSpc>
                <a:spcPct val="90000"/>
              </a:lnSpc>
              <a:spcBef>
                <a:spcPts val="850"/>
              </a:spcBef>
              <a:buClr>
                <a:srgbClr val="000000"/>
              </a:buClr>
              <a:buSzPct val="45000"/>
              <a:buFont typeface="Wingdings" charset="2"/>
              <a:buChar char=""/>
            </a:pPr>
            <a:r>
              <a:rPr lang="en-US" sz="1000" b="0" u="none" strike="noStrike">
                <a:solidFill>
                  <a:srgbClr val="004a78"/>
                </a:solidFill>
                <a:effectLst/>
                <a:uFillTx/>
                <a:latin typeface="Arial"/>
              </a:rPr>
              <a:t>Third Outline Level</a:t>
            </a:r>
            <a:endParaRPr lang="en-US" sz="1000" b="0" u="none" strike="noStrike">
              <a:solidFill>
                <a:srgbClr val="004a78"/>
              </a:solidFill>
              <a:effectLst/>
              <a:uFillTx/>
              <a:latin typeface="Arial"/>
            </a:endParaRPr>
          </a:p>
          <a:p>
            <a:pPr marL="1728000" lvl="3" indent="-216000">
              <a:lnSpc>
                <a:spcPct val="90000"/>
              </a:lnSpc>
              <a:spcBef>
                <a:spcPts val="567"/>
              </a:spcBef>
              <a:buClr>
                <a:srgbClr val="000000"/>
              </a:buClr>
              <a:buSzPct val="75000"/>
              <a:buFont typeface="Symbol" charset="2"/>
              <a:buChar char=""/>
            </a:pPr>
            <a:r>
              <a:rPr lang="en-US" sz="1000" b="0" u="none" strike="noStrike">
                <a:solidFill>
                  <a:srgbClr val="004a78"/>
                </a:solidFill>
                <a:effectLst/>
                <a:uFillTx/>
                <a:latin typeface="Arial"/>
              </a:rPr>
              <a:t>Fourth Outline Level</a:t>
            </a:r>
            <a:endParaRPr lang="en-US" sz="1000" b="0" u="none" strike="noStrike">
              <a:solidFill>
                <a:srgbClr val="004a78"/>
              </a:solidFill>
              <a:effectLst/>
              <a:uFillTx/>
              <a:latin typeface="Arial"/>
            </a:endParaRPr>
          </a:p>
          <a:p>
            <a:pPr marL="2160000" lvl="4" indent="-216000">
              <a:lnSpc>
                <a:spcPct val="90000"/>
              </a:lnSpc>
              <a:spcBef>
                <a:spcPts val="283"/>
              </a:spcBef>
              <a:buClr>
                <a:srgbClr val="000000"/>
              </a:buClr>
              <a:buSzPct val="45000"/>
              <a:buFont typeface="Wingdings" charset="2"/>
              <a:buChar char=""/>
            </a:pPr>
            <a:r>
              <a:rPr lang="en-US" sz="1000" b="0" u="none" strike="noStrike">
                <a:solidFill>
                  <a:srgbClr val="004a78"/>
                </a:solidFill>
                <a:effectLst/>
                <a:uFillTx/>
                <a:latin typeface="Arial"/>
              </a:rPr>
              <a:t>Fifth Outline Level</a:t>
            </a:r>
            <a:endParaRPr lang="en-US" sz="1000" b="0" u="none" strike="noStrike">
              <a:solidFill>
                <a:srgbClr val="004a78"/>
              </a:solidFill>
              <a:effectLst/>
              <a:uFillTx/>
              <a:latin typeface="Arial"/>
            </a:endParaRPr>
          </a:p>
          <a:p>
            <a:pPr marL="2592000" lvl="5" indent="-216000">
              <a:lnSpc>
                <a:spcPct val="90000"/>
              </a:lnSpc>
              <a:spcBef>
                <a:spcPts val="283"/>
              </a:spcBef>
              <a:buClr>
                <a:srgbClr val="000000"/>
              </a:buClr>
              <a:buSzPct val="45000"/>
              <a:buFont typeface="Wingdings" charset="2"/>
              <a:buChar char=""/>
            </a:pPr>
            <a:r>
              <a:rPr lang="en-US" sz="1000" b="0" u="none" strike="noStrike">
                <a:solidFill>
                  <a:srgbClr val="004a78"/>
                </a:solidFill>
                <a:effectLst/>
                <a:uFillTx/>
                <a:latin typeface="Arial"/>
              </a:rPr>
              <a:t>Sixth Outline Level</a:t>
            </a:r>
            <a:endParaRPr lang="en-US" sz="1000" b="0" u="none" strike="noStrike">
              <a:solidFill>
                <a:srgbClr val="004a78"/>
              </a:solidFill>
              <a:effectLst/>
              <a:uFillTx/>
              <a:latin typeface="Arial"/>
            </a:endParaRPr>
          </a:p>
          <a:p>
            <a:pPr marL="3024000" lvl="6" indent="-216000">
              <a:lnSpc>
                <a:spcPct val="90000"/>
              </a:lnSpc>
              <a:spcBef>
                <a:spcPts val="283"/>
              </a:spcBef>
              <a:buClr>
                <a:srgbClr val="000000"/>
              </a:buClr>
              <a:buSzPct val="45000"/>
              <a:buFont typeface="Wingdings" charset="2"/>
              <a:buChar char=""/>
            </a:pPr>
            <a:r>
              <a:rPr lang="en-US" sz="1000" b="0" u="none" strike="noStrike">
                <a:solidFill>
                  <a:srgbClr val="004a78"/>
                </a:solidFill>
                <a:effectLst/>
                <a:uFillTx/>
                <a:latin typeface="Arial"/>
              </a:rPr>
              <a:t>Seventh Outline Level</a:t>
            </a:r>
            <a:endParaRPr lang="en-US" sz="1000" b="0" u="none" strike="noStrike">
              <a:solidFill>
                <a:srgbClr val="004a78"/>
              </a:solidFill>
              <a:effectLst/>
              <a:uFillTx/>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ulleted List">
    <p:bg>
      <p:bgPr>
        <a:solidFill>
          <a:srgbClr val="ffffff"/>
        </a:solidFill>
      </p:bgPr>
    </p:bg>
    <p:spTree>
      <p:nvGrpSpPr>
        <p:cNvPr id="1" name=""/>
        <p:cNvGrpSpPr/>
        <p:nvPr/>
      </p:nvGrpSpPr>
      <p:grpSpPr>
        <a:xfrm>
          <a:off x="0" y="0"/>
          <a:ext cx="0" cy="0"/>
          <a:chOff x="0" y="0"/>
          <a:chExt cx="0" cy="0"/>
        </a:xfrm>
      </p:grpSpPr>
      <p:pic>
        <p:nvPicPr>
          <p:cNvPr id="14" name="Picture 6"/>
          <p:cNvPicPr/>
          <p:nvPr/>
        </p:nvPicPr>
        <p:blipFill>
          <a:blip r:embed="rId2"/>
          <a:stretch/>
        </p:blipFill>
        <p:spPr>
          <a:xfrm>
            <a:off x="477000" y="6356520"/>
            <a:ext cx="1579320" cy="353520"/>
          </a:xfrm>
          <a:prstGeom prst="rect">
            <a:avLst/>
          </a:prstGeom>
          <a:noFill/>
          <a:ln w="0">
            <a:noFill/>
          </a:ln>
        </p:spPr>
      </p:pic>
      <p:sp>
        <p:nvSpPr>
          <p:cNvPr id="15" name="PlaceHolder 1"/>
          <p:cNvSpPr>
            <a:spLocks noGrp="1"/>
          </p:cNvSpPr>
          <p:nvPr>
            <p:ph type="title"/>
          </p:nvPr>
        </p:nvSpPr>
        <p:spPr>
          <a:xfrm>
            <a:off x="838080" y="365040"/>
            <a:ext cx="10515240" cy="671760"/>
          </a:xfrm>
          <a:prstGeom prst="rect">
            <a:avLst/>
          </a:prstGeom>
          <a:noFill/>
          <a:ln w="0">
            <a:noFill/>
          </a:ln>
        </p:spPr>
        <p:txBody>
          <a:bodyPr numCol="1" spcCol="0" lIns="0" rIns="0" tIns="0" bIns="0" anchor="t">
            <a:noAutofit/>
          </a:bodyPr>
          <a:p>
            <a:pPr indent="0" algn="ctr">
              <a:lnSpc>
                <a:spcPct val="90000"/>
              </a:lnSpc>
              <a:buNone/>
            </a:pPr>
            <a:r>
              <a:rPr lang="en-US" sz="3400" b="1" u="none" strike="noStrike">
                <a:solidFill>
                  <a:srgbClr val="004a78"/>
                </a:solidFill>
                <a:effectLst/>
                <a:uFillTx/>
                <a:latin typeface="Arial"/>
                <a:ea typeface="Arial"/>
              </a:rPr>
              <a:t>Click to edit Master title style</a:t>
            </a:r>
            <a:endParaRPr lang="en-US" sz="3400" b="0" u="none" strike="noStrike">
              <a:solidFill>
                <a:schemeClr val="dk1"/>
              </a:solidFill>
              <a:effectLst/>
              <a:uFillTx/>
              <a:latin typeface="Calibri"/>
            </a:endParaRPr>
          </a:p>
        </p:txBody>
      </p:sp>
      <p:sp>
        <p:nvSpPr>
          <p:cNvPr id="16" name="PlaceHolder 2"/>
          <p:cNvSpPr>
            <a:spLocks noGrp="1"/>
          </p:cNvSpPr>
          <p:nvPr>
            <p:ph type="body"/>
          </p:nvPr>
        </p:nvSpPr>
        <p:spPr>
          <a:xfrm>
            <a:off x="743400" y="1638360"/>
            <a:ext cx="10711080" cy="4393800"/>
          </a:xfrm>
          <a:prstGeom prst="rect">
            <a:avLst/>
          </a:prstGeom>
          <a:noFill/>
          <a:ln w="0">
            <a:noFill/>
          </a:ln>
        </p:spPr>
        <p:txBody>
          <a:bodyPr numCol="1" spcCol="0" lIns="0" rIns="0" tIns="0" bIns="0" anchor="t">
            <a:normAutofit/>
          </a:bodyPr>
          <a:p>
            <a:pPr marL="343080" indent="-343080">
              <a:lnSpc>
                <a:spcPct val="90000"/>
              </a:lnSpc>
              <a:spcBef>
                <a:spcPts val="1001"/>
              </a:spcBef>
              <a:buClr>
                <a:srgbClr val="004a78"/>
              </a:buClr>
              <a:buFont typeface="Arial"/>
              <a:buChar char="•"/>
            </a:pPr>
            <a:r>
              <a:rPr lang="en-US" sz="2000" b="0" u="none" strike="noStrike">
                <a:solidFill>
                  <a:srgbClr val="000000"/>
                </a:solidFill>
                <a:effectLst/>
                <a:uFillTx/>
                <a:latin typeface="Arial"/>
                <a:ea typeface="Arial"/>
              </a:rPr>
              <a:t>Click to add text here. Lorem ipsum dolor sit amet, consectetur adipiscing elit, sed do eiusmod tempor incididunt ut labore et dolore magna aliqua. Faucibus nisl tincidunt eget nullam non.</a:t>
            </a:r>
            <a:endParaRPr lang="en-US" sz="2000" b="0" u="none" strike="noStrike">
              <a:solidFill>
                <a:srgbClr val="000000"/>
              </a:solidFill>
              <a:effectLst/>
              <a:uFillTx/>
              <a:latin typeface="Arial"/>
            </a:endParaRPr>
          </a:p>
          <a:p>
            <a:pPr marL="343080" indent="-343080">
              <a:lnSpc>
                <a:spcPct val="90000"/>
              </a:lnSpc>
              <a:spcBef>
                <a:spcPts val="1001"/>
              </a:spcBef>
              <a:buClr>
                <a:srgbClr val="004a78"/>
              </a:buClr>
              <a:buFont typeface="Arial"/>
              <a:buChar char="•"/>
            </a:pPr>
            <a:r>
              <a:rPr lang="en-US" sz="2000" b="0" u="none" strike="noStrike">
                <a:solidFill>
                  <a:srgbClr val="000000"/>
                </a:solidFill>
                <a:effectLst/>
                <a:uFillTx/>
                <a:latin typeface="Arial"/>
                <a:ea typeface="Arial"/>
              </a:rPr>
              <a:t>Mauris a diam maecenas sed enim ut sem viverra.</a:t>
            </a:r>
            <a:endParaRPr lang="en-US" sz="2000" b="0" u="none" strike="noStrike">
              <a:solidFill>
                <a:srgbClr val="000000"/>
              </a:solidFill>
              <a:effectLst/>
              <a:uFillTx/>
              <a:latin typeface="Arial"/>
            </a:endParaRPr>
          </a:p>
          <a:p>
            <a:pPr marL="343080" indent="-343080">
              <a:lnSpc>
                <a:spcPct val="90000"/>
              </a:lnSpc>
              <a:spcBef>
                <a:spcPts val="1001"/>
              </a:spcBef>
              <a:buClr>
                <a:srgbClr val="004a78"/>
              </a:buClr>
              <a:buFont typeface="Arial"/>
              <a:buChar char="•"/>
            </a:pPr>
            <a:r>
              <a:rPr lang="en-US" sz="2000" b="0" u="none" strike="noStrike">
                <a:solidFill>
                  <a:srgbClr val="000000"/>
                </a:solidFill>
                <a:effectLst/>
                <a:uFillTx/>
                <a:latin typeface="Arial"/>
                <a:ea typeface="Arial"/>
              </a:rPr>
              <a:t>Sed ullamcorper morbi tincidunt ornare. Sit amet volutpat consequat mauris nunc congue nisi. Mauris sit amet massa vitae.</a:t>
            </a:r>
            <a:endParaRPr lang="en-US" sz="2000" b="0" u="none" strike="noStrike">
              <a:solidFill>
                <a:srgbClr val="000000"/>
              </a:solidFill>
              <a:effectLst/>
              <a:uFillTx/>
              <a:latin typeface="Arial"/>
            </a:endParaRPr>
          </a:p>
          <a:p>
            <a:pPr marL="343080" indent="-343080">
              <a:lnSpc>
                <a:spcPct val="90000"/>
              </a:lnSpc>
              <a:spcBef>
                <a:spcPts val="1001"/>
              </a:spcBef>
              <a:buClr>
                <a:srgbClr val="004a78"/>
              </a:buClr>
              <a:buFont typeface="Arial"/>
              <a:buChar char="•"/>
            </a:pPr>
            <a:r>
              <a:rPr lang="en-US" sz="2000" b="0" u="none" strike="noStrike">
                <a:solidFill>
                  <a:srgbClr val="000000"/>
                </a:solidFill>
                <a:effectLst/>
                <a:uFillTx/>
                <a:latin typeface="Arial"/>
                <a:ea typeface="Arial"/>
              </a:rPr>
              <a:t>Consectetur libero id faucibus nisl tincidunt eget.</a:t>
            </a:r>
            <a:endParaRPr lang="en-US" sz="2000" b="0" u="none" strike="noStrike">
              <a:solidFill>
                <a:srgbClr val="000000"/>
              </a:solidFill>
              <a:effectLst/>
              <a:uFillTx/>
              <a:latin typeface="Arial"/>
            </a:endParaRPr>
          </a:p>
          <a:p>
            <a:pPr marL="343080" indent="-343080">
              <a:lnSpc>
                <a:spcPct val="90000"/>
              </a:lnSpc>
              <a:spcBef>
                <a:spcPts val="1001"/>
              </a:spcBef>
              <a:buClr>
                <a:srgbClr val="004a78"/>
              </a:buClr>
              <a:buFont typeface="Arial"/>
              <a:buChar char="•"/>
            </a:pPr>
            <a:r>
              <a:rPr lang="en-US" sz="2000" b="0" u="none" strike="noStrike">
                <a:solidFill>
                  <a:srgbClr val="000000"/>
                </a:solidFill>
                <a:effectLst/>
                <a:uFillTx/>
                <a:latin typeface="Arial"/>
                <a:ea typeface="Arial"/>
              </a:rPr>
              <a:t>Nulla facilisi morbi tempus iaculis urna id volutpat lacus. Imperdiet nulla malesuada pellentesque elit eget gravida cum sociis.</a:t>
            </a:r>
            <a:endParaRPr lang="en-US" sz="2000" b="0" u="none" strike="noStrike">
              <a:solidFill>
                <a:srgbClr val="000000"/>
              </a:solidFill>
              <a:effectLst/>
              <a:uFillTx/>
              <a:latin typeface="Arial"/>
            </a:endParaRPr>
          </a:p>
          <a:p>
            <a:pPr marL="343080" indent="-343080">
              <a:lnSpc>
                <a:spcPct val="90000"/>
              </a:lnSpc>
              <a:spcBef>
                <a:spcPts val="1001"/>
              </a:spcBef>
              <a:buClr>
                <a:srgbClr val="004a78"/>
              </a:buClr>
              <a:buFont typeface="Arial"/>
              <a:buChar char="•"/>
            </a:pPr>
            <a:r>
              <a:rPr lang="en-US" sz="2000" b="0" u="none" strike="noStrike">
                <a:solidFill>
                  <a:srgbClr val="000000"/>
                </a:solidFill>
                <a:effectLst/>
                <a:uFillTx/>
                <a:latin typeface="Arial"/>
                <a:ea typeface="Arial"/>
              </a:rPr>
              <a:t>Sed velit dignissim sodales ut.</a:t>
            </a:r>
            <a:endParaRPr lang="en-US" sz="2000" b="0" u="none" strike="noStrike">
              <a:solidFill>
                <a:srgbClr val="000000"/>
              </a:solidFill>
              <a:effectLst/>
              <a:uFillTx/>
              <a:latin typeface="Arial"/>
            </a:endParaRPr>
          </a:p>
        </p:txBody>
      </p:sp>
      <p:sp>
        <p:nvSpPr>
          <p:cNvPr id="17" name="Footer"/>
          <p:cNvSpPr/>
          <p:nvPr/>
        </p:nvSpPr>
        <p:spPr>
          <a:xfrm>
            <a:off x="2743200" y="6318360"/>
            <a:ext cx="9108000" cy="476640"/>
          </a:xfrm>
          <a:prstGeom prst="rect">
            <a:avLst/>
          </a:prstGeom>
          <a:noFill/>
          <a:ln w="0">
            <a:noFill/>
          </a:ln>
        </p:spPr>
        <p:style>
          <a:lnRef idx="0"/>
          <a:fillRef idx="0"/>
          <a:effectRef idx="0"/>
          <a:fontRef idx="minor"/>
        </p:style>
        <p:txBody>
          <a:bodyPr lIns="0" rIns="0" tIns="0" bIns="45000" anchor="b">
            <a:spAutoFit/>
          </a:bodyPr>
          <a:p>
            <a:pPr defTabSz="914400">
              <a:lnSpc>
                <a:spcPct val="100000"/>
              </a:lnSpc>
              <a:tabLst>
                <a:tab algn="l" pos="0"/>
              </a:tabLst>
            </a:pPr>
            <a:r>
              <a:rPr lang="en-US" sz="1400" b="0" u="none" strike="noStrike">
                <a:solidFill>
                  <a:srgbClr val="004a78"/>
                </a:solidFill>
                <a:effectLst/>
                <a:uFillTx/>
                <a:latin typeface="arial"/>
              </a:rPr>
              <a:t>Simpson Antill Wilson, Hands-On Ethical Hacking and Network Defense, 4th Edition. © 2023 Cengage. All Rights Reserved. May not be scanned, copied or duplicated, or posted to a publicly accessible website, in whole or in part.</a:t>
            </a:r>
            <a:endParaRPr lang="en-US" sz="1400" b="0" u="none" strike="noStrike">
              <a:solidFill>
                <a:srgbClr val="000000"/>
              </a:solidFill>
              <a:effectLst/>
              <a:uFillTx/>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Numbered List">
    <p:bg>
      <p:bgPr>
        <a:solidFill>
          <a:srgbClr val="ffffff"/>
        </a:solidFill>
      </p:bgPr>
    </p:bg>
    <p:spTree>
      <p:nvGrpSpPr>
        <p:cNvPr id="1" name=""/>
        <p:cNvGrpSpPr/>
        <p:nvPr/>
      </p:nvGrpSpPr>
      <p:grpSpPr>
        <a:xfrm>
          <a:off x="0" y="0"/>
          <a:ext cx="0" cy="0"/>
          <a:chOff x="0" y="0"/>
          <a:chExt cx="0" cy="0"/>
        </a:xfrm>
      </p:grpSpPr>
      <p:pic>
        <p:nvPicPr>
          <p:cNvPr id="18" name="Picture 6"/>
          <p:cNvPicPr/>
          <p:nvPr/>
        </p:nvPicPr>
        <p:blipFill>
          <a:blip r:embed="rId2"/>
          <a:stretch/>
        </p:blipFill>
        <p:spPr>
          <a:xfrm>
            <a:off x="477000" y="6356520"/>
            <a:ext cx="1579320" cy="353520"/>
          </a:xfrm>
          <a:prstGeom prst="rect">
            <a:avLst/>
          </a:prstGeom>
          <a:noFill/>
          <a:ln w="0">
            <a:noFill/>
          </a:ln>
        </p:spPr>
      </p:pic>
      <p:sp>
        <p:nvSpPr>
          <p:cNvPr id="19" name="PlaceHolder 1"/>
          <p:cNvSpPr>
            <a:spLocks noGrp="1"/>
          </p:cNvSpPr>
          <p:nvPr>
            <p:ph type="title"/>
          </p:nvPr>
        </p:nvSpPr>
        <p:spPr>
          <a:xfrm>
            <a:off x="838080" y="365040"/>
            <a:ext cx="10515240" cy="671760"/>
          </a:xfrm>
          <a:prstGeom prst="rect">
            <a:avLst/>
          </a:prstGeom>
          <a:noFill/>
          <a:ln w="0">
            <a:noFill/>
          </a:ln>
        </p:spPr>
        <p:txBody>
          <a:bodyPr numCol="1" spcCol="0" lIns="0" rIns="0" tIns="0" bIns="0" anchor="t">
            <a:noAutofit/>
          </a:bodyPr>
          <a:p>
            <a:pPr indent="0" algn="ctr">
              <a:lnSpc>
                <a:spcPct val="90000"/>
              </a:lnSpc>
              <a:buNone/>
            </a:pPr>
            <a:r>
              <a:rPr lang="en-US" sz="3400" b="1" u="none" strike="noStrike">
                <a:solidFill>
                  <a:srgbClr val="004a78"/>
                </a:solidFill>
                <a:effectLst/>
                <a:uFillTx/>
                <a:latin typeface="Arial"/>
                <a:ea typeface="Arial"/>
              </a:rPr>
              <a:t>Click to edit Master title style</a:t>
            </a:r>
            <a:endParaRPr lang="en-US" sz="3400" b="0" u="none" strike="noStrike">
              <a:solidFill>
                <a:schemeClr val="dk1"/>
              </a:solidFill>
              <a:effectLst/>
              <a:uFillTx/>
              <a:latin typeface="Calibri"/>
            </a:endParaRPr>
          </a:p>
        </p:txBody>
      </p:sp>
      <p:sp>
        <p:nvSpPr>
          <p:cNvPr id="20" name="PlaceHolder 2"/>
          <p:cNvSpPr>
            <a:spLocks noGrp="1"/>
          </p:cNvSpPr>
          <p:nvPr>
            <p:ph type="body"/>
          </p:nvPr>
        </p:nvSpPr>
        <p:spPr>
          <a:xfrm>
            <a:off x="743400" y="1638360"/>
            <a:ext cx="10711080" cy="4393800"/>
          </a:xfrm>
          <a:prstGeom prst="rect">
            <a:avLst/>
          </a:prstGeom>
          <a:noFill/>
          <a:ln w="0">
            <a:noFill/>
          </a:ln>
        </p:spPr>
        <p:txBody>
          <a:bodyPr numCol="1" spcCol="0" lIns="0" rIns="0" tIns="0" bIns="0" anchor="t">
            <a:normAutofit/>
          </a:bodyPr>
          <a:p>
            <a:pPr marL="457200" indent="-457200">
              <a:lnSpc>
                <a:spcPct val="90000"/>
              </a:lnSpc>
              <a:spcBef>
                <a:spcPts val="1001"/>
              </a:spcBef>
              <a:buClr>
                <a:srgbClr val="004a78"/>
              </a:buClr>
              <a:buFont typeface="Calibri Light"/>
              <a:buAutoNum type="arabicPeriod"/>
            </a:pPr>
            <a:r>
              <a:rPr lang="en-US" sz="2000" b="0" u="none" strike="noStrike">
                <a:solidFill>
                  <a:srgbClr val="000000"/>
                </a:solidFill>
                <a:effectLst/>
                <a:uFillTx/>
                <a:latin typeface="Arial"/>
                <a:ea typeface="Arial"/>
              </a:rPr>
              <a:t>Click to add text here. Lorem ipsum dolor sit amet, consectetur adipiscing elit, sed do eiusmod tempor incididunt ut labore et dolore magna aliqua. Faucibus nisl tincidunt eget nullam non.</a:t>
            </a:r>
            <a:endParaRPr lang="en-US" sz="2000" b="0" u="none" strike="noStrike">
              <a:solidFill>
                <a:srgbClr val="000000"/>
              </a:solidFill>
              <a:effectLst/>
              <a:uFillTx/>
              <a:latin typeface="Arial"/>
            </a:endParaRPr>
          </a:p>
          <a:p>
            <a:pPr marL="457200" indent="-457200">
              <a:lnSpc>
                <a:spcPct val="90000"/>
              </a:lnSpc>
              <a:spcBef>
                <a:spcPts val="1001"/>
              </a:spcBef>
              <a:buClr>
                <a:srgbClr val="004a78"/>
              </a:buClr>
              <a:buFont typeface="Calibri Light"/>
              <a:buAutoNum type="arabicPeriod"/>
            </a:pPr>
            <a:r>
              <a:rPr lang="en-US" sz="2000" b="0" u="none" strike="noStrike">
                <a:solidFill>
                  <a:srgbClr val="000000"/>
                </a:solidFill>
                <a:effectLst/>
                <a:uFillTx/>
                <a:latin typeface="Arial"/>
                <a:ea typeface="Arial"/>
              </a:rPr>
              <a:t>Mauris a diam maecenas sed enim ut sem viverra.</a:t>
            </a:r>
            <a:endParaRPr lang="en-US" sz="2000" b="0" u="none" strike="noStrike">
              <a:solidFill>
                <a:srgbClr val="000000"/>
              </a:solidFill>
              <a:effectLst/>
              <a:uFillTx/>
              <a:latin typeface="Arial"/>
            </a:endParaRPr>
          </a:p>
          <a:p>
            <a:pPr marL="457200" indent="-457200">
              <a:lnSpc>
                <a:spcPct val="90000"/>
              </a:lnSpc>
              <a:spcBef>
                <a:spcPts val="1001"/>
              </a:spcBef>
              <a:buClr>
                <a:srgbClr val="004a78"/>
              </a:buClr>
              <a:buFont typeface="Calibri Light"/>
              <a:buAutoNum type="arabicPeriod"/>
            </a:pPr>
            <a:r>
              <a:rPr lang="en-US" sz="2000" b="0" u="none" strike="noStrike">
                <a:solidFill>
                  <a:srgbClr val="000000"/>
                </a:solidFill>
                <a:effectLst/>
                <a:uFillTx/>
                <a:latin typeface="Arial"/>
                <a:ea typeface="Arial"/>
              </a:rPr>
              <a:t>Sed ullamcorper morbi tincidunt ornare. Sit amet volutpat consequat mauris nunc congue nisi. Mauris sit amet massa vitae.</a:t>
            </a:r>
            <a:endParaRPr lang="en-US" sz="2000" b="0" u="none" strike="noStrike">
              <a:solidFill>
                <a:srgbClr val="000000"/>
              </a:solidFill>
              <a:effectLst/>
              <a:uFillTx/>
              <a:latin typeface="Arial"/>
            </a:endParaRPr>
          </a:p>
          <a:p>
            <a:pPr marL="457200" indent="-457200">
              <a:lnSpc>
                <a:spcPct val="90000"/>
              </a:lnSpc>
              <a:spcBef>
                <a:spcPts val="1001"/>
              </a:spcBef>
              <a:buClr>
                <a:srgbClr val="004a78"/>
              </a:buClr>
              <a:buFont typeface="Calibri Light"/>
              <a:buAutoNum type="arabicPeriod"/>
            </a:pPr>
            <a:r>
              <a:rPr lang="en-US" sz="2000" b="0" u="none" strike="noStrike">
                <a:solidFill>
                  <a:srgbClr val="000000"/>
                </a:solidFill>
                <a:effectLst/>
                <a:uFillTx/>
                <a:latin typeface="Arial"/>
                <a:ea typeface="Arial"/>
              </a:rPr>
              <a:t>Consectetur libero id faucibus nisl tincidunt eget.</a:t>
            </a:r>
            <a:endParaRPr lang="en-US" sz="2000" b="0" u="none" strike="noStrike">
              <a:solidFill>
                <a:srgbClr val="000000"/>
              </a:solidFill>
              <a:effectLst/>
              <a:uFillTx/>
              <a:latin typeface="Arial"/>
            </a:endParaRPr>
          </a:p>
          <a:p>
            <a:pPr marL="457200" indent="-457200">
              <a:lnSpc>
                <a:spcPct val="90000"/>
              </a:lnSpc>
              <a:spcBef>
                <a:spcPts val="1001"/>
              </a:spcBef>
              <a:buClr>
                <a:srgbClr val="004a78"/>
              </a:buClr>
              <a:buFont typeface="Calibri Light"/>
              <a:buAutoNum type="arabicPeriod"/>
            </a:pPr>
            <a:r>
              <a:rPr lang="en-US" sz="2000" b="0" u="none" strike="noStrike">
                <a:solidFill>
                  <a:srgbClr val="000000"/>
                </a:solidFill>
                <a:effectLst/>
                <a:uFillTx/>
                <a:latin typeface="Arial"/>
                <a:ea typeface="Arial"/>
              </a:rPr>
              <a:t>Nulla facilisi morbi tempus iaculis urna id volutpat lacus. Imperdiet nulla malesuada pellentesque elit eget gravida cum sociis.</a:t>
            </a:r>
            <a:endParaRPr lang="en-US" sz="2000" b="0" u="none" strike="noStrike">
              <a:solidFill>
                <a:srgbClr val="000000"/>
              </a:solidFill>
              <a:effectLst/>
              <a:uFillTx/>
              <a:latin typeface="Arial"/>
            </a:endParaRPr>
          </a:p>
          <a:p>
            <a:pPr marL="457200" indent="-457200">
              <a:lnSpc>
                <a:spcPct val="90000"/>
              </a:lnSpc>
              <a:spcBef>
                <a:spcPts val="1001"/>
              </a:spcBef>
              <a:buClr>
                <a:srgbClr val="004a78"/>
              </a:buClr>
              <a:buFont typeface="Calibri Light"/>
              <a:buAutoNum type="arabicPeriod"/>
            </a:pPr>
            <a:r>
              <a:rPr lang="en-US" sz="2000" b="0" u="none" strike="noStrike">
                <a:solidFill>
                  <a:srgbClr val="000000"/>
                </a:solidFill>
                <a:effectLst/>
                <a:uFillTx/>
                <a:latin typeface="Arial"/>
                <a:ea typeface="Arial"/>
              </a:rPr>
              <a:t>Sed velit dignissim sodales ut.</a:t>
            </a:r>
            <a:endParaRPr lang="en-US" sz="2000" b="0" u="none" strike="noStrike">
              <a:solidFill>
                <a:srgbClr val="000000"/>
              </a:solidFill>
              <a:effectLst/>
              <a:uFillTx/>
              <a:latin typeface="Arial"/>
            </a:endParaRPr>
          </a:p>
        </p:txBody>
      </p:sp>
      <p:sp>
        <p:nvSpPr>
          <p:cNvPr id="21" name="Footer"/>
          <p:cNvSpPr/>
          <p:nvPr/>
        </p:nvSpPr>
        <p:spPr>
          <a:xfrm>
            <a:off x="3007800" y="6323400"/>
            <a:ext cx="8955720" cy="476640"/>
          </a:xfrm>
          <a:prstGeom prst="rect">
            <a:avLst/>
          </a:prstGeom>
          <a:noFill/>
          <a:ln w="0">
            <a:noFill/>
          </a:ln>
        </p:spPr>
        <p:style>
          <a:lnRef idx="0"/>
          <a:fillRef idx="0"/>
          <a:effectRef idx="0"/>
          <a:fontRef idx="minor"/>
        </p:style>
        <p:txBody>
          <a:bodyPr lIns="0" rIns="0" tIns="0" bIns="45000" anchor="b">
            <a:spAutoFit/>
          </a:bodyPr>
          <a:p>
            <a:pPr defTabSz="914400">
              <a:lnSpc>
                <a:spcPct val="100000"/>
              </a:lnSpc>
              <a:tabLst>
                <a:tab algn="l" pos="0"/>
              </a:tabLst>
            </a:pPr>
            <a:r>
              <a:rPr lang="en-US" sz="1400" b="0" u="none" strike="noStrike">
                <a:solidFill>
                  <a:srgbClr val="004a78"/>
                </a:solidFill>
                <a:effectLst/>
                <a:uFillTx/>
                <a:latin typeface="arial"/>
              </a:rPr>
              <a:t>[Author Name], [Book Title], [#] Edition. © [Insert Year] Cengage. All Rights Reserved. May not be scanned, copied or duplicated, or posted to a publicly accessible website, in whole or in part.</a:t>
            </a:r>
            <a:endParaRPr lang="en-US" sz="1400" b="0" u="none" strike="noStrike">
              <a:solidFill>
                <a:srgbClr val="000000"/>
              </a:solidFill>
              <a:effectLst/>
              <a:uFillTx/>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and Bullets">
    <p:bg>
      <p:bgPr>
        <a:solidFill>
          <a:srgbClr val="ffffff"/>
        </a:solidFill>
      </p:bgPr>
    </p:bg>
    <p:spTree>
      <p:nvGrpSpPr>
        <p:cNvPr id="1" name=""/>
        <p:cNvGrpSpPr/>
        <p:nvPr/>
      </p:nvGrpSpPr>
      <p:grpSpPr>
        <a:xfrm>
          <a:off x="0" y="0"/>
          <a:ext cx="0" cy="0"/>
          <a:chOff x="0" y="0"/>
          <a:chExt cx="0" cy="0"/>
        </a:xfrm>
      </p:grpSpPr>
      <p:pic>
        <p:nvPicPr>
          <p:cNvPr id="22" name="Picture 6"/>
          <p:cNvPicPr/>
          <p:nvPr/>
        </p:nvPicPr>
        <p:blipFill>
          <a:blip r:embed="rId2"/>
          <a:stretch/>
        </p:blipFill>
        <p:spPr>
          <a:xfrm>
            <a:off x="477000" y="6356520"/>
            <a:ext cx="1579320" cy="353520"/>
          </a:xfrm>
          <a:prstGeom prst="rect">
            <a:avLst/>
          </a:prstGeom>
          <a:noFill/>
          <a:ln w="0">
            <a:noFill/>
          </a:ln>
        </p:spPr>
      </p:pic>
      <p:sp>
        <p:nvSpPr>
          <p:cNvPr id="23" name="PlaceHolder 1"/>
          <p:cNvSpPr>
            <a:spLocks noGrp="1"/>
          </p:cNvSpPr>
          <p:nvPr>
            <p:ph type="title"/>
          </p:nvPr>
        </p:nvSpPr>
        <p:spPr>
          <a:xfrm>
            <a:off x="838080" y="365040"/>
            <a:ext cx="10515240" cy="671760"/>
          </a:xfrm>
          <a:prstGeom prst="rect">
            <a:avLst/>
          </a:prstGeom>
          <a:noFill/>
          <a:ln w="0">
            <a:noFill/>
          </a:ln>
        </p:spPr>
        <p:txBody>
          <a:bodyPr numCol="1" spcCol="0" lIns="0" rIns="0" tIns="0" bIns="0" anchor="t">
            <a:noAutofit/>
          </a:bodyPr>
          <a:p>
            <a:pPr indent="0" algn="ctr">
              <a:lnSpc>
                <a:spcPct val="90000"/>
              </a:lnSpc>
              <a:buNone/>
            </a:pPr>
            <a:r>
              <a:rPr lang="en-US" sz="3400" b="1" u="none" strike="noStrike">
                <a:solidFill>
                  <a:srgbClr val="004a78"/>
                </a:solidFill>
                <a:effectLst/>
                <a:uFillTx/>
                <a:latin typeface="Arial"/>
                <a:ea typeface="Arial"/>
              </a:rPr>
              <a:t>Click to edit Master title style</a:t>
            </a:r>
            <a:endParaRPr lang="en-US" sz="3400" b="0" u="none" strike="noStrike">
              <a:solidFill>
                <a:schemeClr val="dk1"/>
              </a:solidFill>
              <a:effectLst/>
              <a:uFillTx/>
              <a:latin typeface="Calibri"/>
            </a:endParaRPr>
          </a:p>
        </p:txBody>
      </p:sp>
      <p:sp>
        <p:nvSpPr>
          <p:cNvPr id="24" name="PlaceHolder 2"/>
          <p:cNvSpPr>
            <a:spLocks noGrp="1"/>
          </p:cNvSpPr>
          <p:nvPr>
            <p:ph type="body"/>
          </p:nvPr>
        </p:nvSpPr>
        <p:spPr>
          <a:xfrm>
            <a:off x="743400" y="1638360"/>
            <a:ext cx="10711080" cy="4393800"/>
          </a:xfrm>
          <a:prstGeom prst="rect">
            <a:avLst/>
          </a:prstGeom>
          <a:noFill/>
          <a:ln w="0">
            <a:noFill/>
          </a:ln>
        </p:spPr>
        <p:txBody>
          <a:bodyPr numCol="1" spcCol="0" lIns="0" rIns="0" tIns="0" bIns="0" anchor="t">
            <a:normAutofit/>
          </a:bodyPr>
          <a:p>
            <a:pPr marL="343080" indent="-343080">
              <a:lnSpc>
                <a:spcPct val="90000"/>
              </a:lnSpc>
              <a:spcBef>
                <a:spcPts val="1001"/>
              </a:spcBef>
              <a:buClr>
                <a:srgbClr val="004a78"/>
              </a:buClr>
              <a:buFont typeface="Arial"/>
              <a:buChar char="•"/>
            </a:pPr>
            <a:r>
              <a:rPr lang="en-US" sz="2000" b="0" u="none" strike="noStrike">
                <a:solidFill>
                  <a:srgbClr val="004a78"/>
                </a:solidFill>
                <a:effectLst/>
                <a:uFillTx/>
                <a:latin typeface="Arial"/>
                <a:ea typeface="Arial"/>
              </a:rPr>
              <a:t>First level</a:t>
            </a:r>
            <a:endParaRPr lang="en-US" sz="2000" b="0" u="none" strike="noStrike">
              <a:solidFill>
                <a:srgbClr val="000000"/>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Second level</a:t>
            </a:r>
            <a:endParaRPr lang="en-US" sz="2000" b="0" u="none" strike="noStrike">
              <a:solidFill>
                <a:srgbClr val="004a78"/>
              </a:solidFill>
              <a:effectLst/>
              <a:uFillTx/>
              <a:latin typeface="Arial"/>
            </a:endParaRPr>
          </a:p>
          <a:p>
            <a:pPr marL="1143000" lvl="2" indent="-228600" defTabSz="914400">
              <a:lnSpc>
                <a:spcPct val="90000"/>
              </a:lnSpc>
              <a:spcBef>
                <a:spcPts val="499"/>
              </a:spcBef>
              <a:buClr>
                <a:srgbClr val="000000"/>
              </a:buClr>
              <a:buFont typeface="Arial"/>
              <a:buChar char="•"/>
            </a:pPr>
            <a:r>
              <a:rPr lang="en-US" sz="2000" b="0" u="none" strike="noStrike">
                <a:solidFill>
                  <a:srgbClr val="004a78"/>
                </a:solidFill>
                <a:effectLst/>
                <a:uFillTx/>
                <a:latin typeface="Arial"/>
                <a:ea typeface="Arial"/>
              </a:rPr>
              <a:t>Third level</a:t>
            </a:r>
            <a:endParaRPr lang="en-US" sz="2000" b="0" u="none" strike="noStrike">
              <a:solidFill>
                <a:srgbClr val="004a78"/>
              </a:solidFill>
              <a:effectLst/>
              <a:uFillTx/>
              <a:latin typeface="Arial"/>
            </a:endParaRPr>
          </a:p>
          <a:p>
            <a:pPr marL="1600200" lvl="3" indent="-228600" defTabSz="914400">
              <a:lnSpc>
                <a:spcPct val="90000"/>
              </a:lnSpc>
              <a:spcBef>
                <a:spcPts val="499"/>
              </a:spcBef>
              <a:buClr>
                <a:srgbClr val="000000"/>
              </a:buClr>
              <a:buSzPct val="50000"/>
              <a:buFont typeface="Courier New"/>
              <a:buChar char="o"/>
            </a:pPr>
            <a:r>
              <a:rPr lang="en-US" sz="2000" b="0" u="none" strike="noStrike">
                <a:solidFill>
                  <a:srgbClr val="004a78"/>
                </a:solidFill>
                <a:effectLst/>
                <a:uFillTx/>
                <a:latin typeface="Arial"/>
                <a:ea typeface="Arial"/>
              </a:rPr>
              <a:t>Fourth level</a:t>
            </a:r>
            <a:endParaRPr lang="en-US" sz="2000" b="0" u="none" strike="noStrike">
              <a:solidFill>
                <a:srgbClr val="004a78"/>
              </a:solidFill>
              <a:effectLst/>
              <a:uFillTx/>
              <a:latin typeface="Arial"/>
            </a:endParaRPr>
          </a:p>
          <a:p>
            <a:pPr marL="2057400" lvl="4" indent="-228600" defTabSz="914400">
              <a:lnSpc>
                <a:spcPct val="90000"/>
              </a:lnSpc>
              <a:spcBef>
                <a:spcPts val="499"/>
              </a:spcBef>
              <a:buClr>
                <a:srgbClr val="000000"/>
              </a:buClr>
              <a:buFont typeface="Helvetica"/>
              <a:buChar char="⁃"/>
            </a:pPr>
            <a:r>
              <a:rPr lang="en-US" sz="2000" b="0" u="none" strike="noStrike">
                <a:solidFill>
                  <a:srgbClr val="004a78"/>
                </a:solidFill>
                <a:effectLst/>
                <a:uFillTx/>
                <a:latin typeface="Arial"/>
                <a:ea typeface="Arial"/>
              </a:rPr>
              <a:t>Fifth level</a:t>
            </a:r>
            <a:endParaRPr lang="en-US" sz="2000" b="0" u="none" strike="noStrike">
              <a:solidFill>
                <a:srgbClr val="004a78"/>
              </a:solidFill>
              <a:effectLst/>
              <a:uFillTx/>
              <a:latin typeface="Arial"/>
            </a:endParaRPr>
          </a:p>
        </p:txBody>
      </p:sp>
      <p:sp>
        <p:nvSpPr>
          <p:cNvPr id="25" name="Footer"/>
          <p:cNvSpPr/>
          <p:nvPr/>
        </p:nvSpPr>
        <p:spPr>
          <a:xfrm>
            <a:off x="2743200" y="6318360"/>
            <a:ext cx="9108000" cy="476640"/>
          </a:xfrm>
          <a:prstGeom prst="rect">
            <a:avLst/>
          </a:prstGeom>
          <a:noFill/>
          <a:ln w="0">
            <a:noFill/>
          </a:ln>
        </p:spPr>
        <p:style>
          <a:lnRef idx="0"/>
          <a:fillRef idx="0"/>
          <a:effectRef idx="0"/>
          <a:fontRef idx="minor"/>
        </p:style>
        <p:txBody>
          <a:bodyPr lIns="0" rIns="0" tIns="0" bIns="45000" anchor="b">
            <a:spAutoFit/>
          </a:bodyPr>
          <a:p>
            <a:pPr defTabSz="914400">
              <a:lnSpc>
                <a:spcPct val="100000"/>
              </a:lnSpc>
              <a:tabLst>
                <a:tab algn="l" pos="0"/>
              </a:tabLst>
            </a:pPr>
            <a:r>
              <a:rPr lang="en-US" sz="1400" b="0" u="none" strike="noStrike">
                <a:solidFill>
                  <a:srgbClr val="004a78"/>
                </a:solidFill>
                <a:effectLst/>
                <a:uFillTx/>
                <a:latin typeface="arial"/>
              </a:rPr>
              <a:t>Simpson, Antill, Wilson, Hands-On Ethical Hacking and Network Defense, 4</a:t>
            </a:r>
            <a:r>
              <a:rPr lang="en-US" sz="1400" b="0" u="none" strike="noStrike" baseline="30000">
                <a:solidFill>
                  <a:srgbClr val="004a78"/>
                </a:solidFill>
                <a:effectLst/>
                <a:uFillTx/>
                <a:latin typeface="arial"/>
              </a:rPr>
              <a:t>th</a:t>
            </a:r>
            <a:r>
              <a:rPr lang="en-US" sz="1400" b="0" u="none" strike="noStrike">
                <a:solidFill>
                  <a:srgbClr val="004a78"/>
                </a:solidFill>
                <a:effectLst/>
                <a:uFillTx/>
                <a:latin typeface="arial"/>
              </a:rPr>
              <a:t> Edition. © 2023 Cengage. All Rights Reserved. May not be scanned, copied or duplicated, or posted to a publicly accessible website, in whole or in part.</a:t>
            </a:r>
            <a:endParaRPr lang="en-US" sz="1400" b="0" u="none" strike="noStrike">
              <a:solidFill>
                <a:srgbClr val="000000"/>
              </a:solidFill>
              <a:effectLst/>
              <a:uFillTx/>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and Table">
    <p:bg>
      <p:bgPr>
        <a:solidFill>
          <a:srgbClr val="ffffff"/>
        </a:solidFill>
      </p:bgPr>
    </p:bg>
    <p:spTree>
      <p:nvGrpSpPr>
        <p:cNvPr id="1" name=""/>
        <p:cNvGrpSpPr/>
        <p:nvPr/>
      </p:nvGrpSpPr>
      <p:grpSpPr>
        <a:xfrm>
          <a:off x="0" y="0"/>
          <a:ext cx="0" cy="0"/>
          <a:chOff x="0" y="0"/>
          <a:chExt cx="0" cy="0"/>
        </a:xfrm>
      </p:grpSpPr>
      <p:pic>
        <p:nvPicPr>
          <p:cNvPr id="26" name="Picture 6"/>
          <p:cNvPicPr/>
          <p:nvPr/>
        </p:nvPicPr>
        <p:blipFill>
          <a:blip r:embed="rId2"/>
          <a:stretch/>
        </p:blipFill>
        <p:spPr>
          <a:xfrm>
            <a:off x="477000" y="6356520"/>
            <a:ext cx="1579320" cy="353520"/>
          </a:xfrm>
          <a:prstGeom prst="rect">
            <a:avLst/>
          </a:prstGeom>
          <a:noFill/>
          <a:ln w="0">
            <a:noFill/>
          </a:ln>
        </p:spPr>
      </p:pic>
      <p:sp>
        <p:nvSpPr>
          <p:cNvPr id="27" name="PlaceHolder 1"/>
          <p:cNvSpPr>
            <a:spLocks noGrp="1"/>
          </p:cNvSpPr>
          <p:nvPr>
            <p:ph type="title"/>
          </p:nvPr>
        </p:nvSpPr>
        <p:spPr>
          <a:xfrm>
            <a:off x="838080" y="365040"/>
            <a:ext cx="10515240" cy="671760"/>
          </a:xfrm>
          <a:prstGeom prst="rect">
            <a:avLst/>
          </a:prstGeom>
          <a:noFill/>
          <a:ln w="0">
            <a:noFill/>
          </a:ln>
        </p:spPr>
        <p:txBody>
          <a:bodyPr numCol="1" spcCol="0" lIns="0" rIns="0" tIns="0" bIns="0" anchor="t">
            <a:noAutofit/>
          </a:bodyPr>
          <a:p>
            <a:pPr indent="0" algn="ctr">
              <a:lnSpc>
                <a:spcPct val="90000"/>
              </a:lnSpc>
              <a:buNone/>
            </a:pPr>
            <a:r>
              <a:rPr lang="en-US" sz="3400" b="1" u="none" strike="noStrike">
                <a:solidFill>
                  <a:srgbClr val="004a78"/>
                </a:solidFill>
                <a:effectLst/>
                <a:uFillTx/>
                <a:latin typeface="Arial"/>
                <a:ea typeface="Arial"/>
              </a:rPr>
              <a:t>Click to edit Master title style</a:t>
            </a:r>
            <a:endParaRPr lang="en-US" sz="3400" b="0" u="none" strike="noStrike">
              <a:solidFill>
                <a:schemeClr val="dk1"/>
              </a:solidFill>
              <a:effectLst/>
              <a:uFillTx/>
              <a:latin typeface="Calibri"/>
            </a:endParaRPr>
          </a:p>
        </p:txBody>
      </p:sp>
      <p:sp>
        <p:nvSpPr>
          <p:cNvPr id="28" name="PlaceHolder 2"/>
          <p:cNvSpPr>
            <a:spLocks noGrp="1"/>
          </p:cNvSpPr>
          <p:nvPr>
            <p:ph type="body"/>
          </p:nvPr>
        </p:nvSpPr>
        <p:spPr>
          <a:xfrm>
            <a:off x="1895400" y="2019960"/>
            <a:ext cx="8127720" cy="3379680"/>
          </a:xfrm>
          <a:prstGeom prst="rect">
            <a:avLst/>
          </a:prstGeom>
          <a:noFill/>
          <a:ln w="0">
            <a:noFill/>
          </a:ln>
        </p:spPr>
        <p:txBody>
          <a:bodyPr lIns="90000" rIns="90000" tIns="45000" bIns="45000" anchor="t">
            <a:noAutofit/>
          </a:bodyPr>
          <a:p>
            <a:pPr indent="0">
              <a:lnSpc>
                <a:spcPct val="100000"/>
              </a:lnSpc>
              <a:buNone/>
            </a:pPr>
            <a:r>
              <a:rPr lang="en-US" sz="1800" b="0" u="none" strike="noStrike">
                <a:solidFill>
                  <a:schemeClr val="dk1"/>
                </a:solidFill>
                <a:effectLst/>
                <a:uFillTx/>
                <a:latin typeface="Calibri"/>
              </a:rPr>
              <a:t>Click icon to add table</a:t>
            </a:r>
            <a:endParaRPr lang="en-US" sz="1800" b="0" u="none" strike="noStrike">
              <a:solidFill>
                <a:srgbClr val="000000"/>
              </a:solidFill>
              <a:effectLst/>
              <a:uFillTx/>
              <a:latin typeface="Arial"/>
            </a:endParaRPr>
          </a:p>
        </p:txBody>
      </p:sp>
      <p:sp>
        <p:nvSpPr>
          <p:cNvPr id="29" name="Footer"/>
          <p:cNvSpPr/>
          <p:nvPr/>
        </p:nvSpPr>
        <p:spPr>
          <a:xfrm>
            <a:off x="2743200" y="6318360"/>
            <a:ext cx="9108000" cy="476640"/>
          </a:xfrm>
          <a:prstGeom prst="rect">
            <a:avLst/>
          </a:prstGeom>
          <a:noFill/>
          <a:ln w="0">
            <a:noFill/>
          </a:ln>
        </p:spPr>
        <p:style>
          <a:lnRef idx="0"/>
          <a:fillRef idx="0"/>
          <a:effectRef idx="0"/>
          <a:fontRef idx="minor"/>
        </p:style>
        <p:txBody>
          <a:bodyPr lIns="0" rIns="0" tIns="0" bIns="45000" anchor="b">
            <a:spAutoFit/>
          </a:bodyPr>
          <a:p>
            <a:pPr defTabSz="914400">
              <a:lnSpc>
                <a:spcPct val="100000"/>
              </a:lnSpc>
              <a:tabLst>
                <a:tab algn="l" pos="0"/>
              </a:tabLst>
            </a:pPr>
            <a:r>
              <a:rPr lang="en-US" sz="1400" b="0" u="none" strike="noStrike">
                <a:solidFill>
                  <a:srgbClr val="004a78"/>
                </a:solidFill>
                <a:effectLst/>
                <a:uFillTx/>
                <a:latin typeface="arial"/>
              </a:rPr>
              <a:t>Simpson, Antill, Wilson, Hands-On Ethical Hacking and Network Defense, 4</a:t>
            </a:r>
            <a:r>
              <a:rPr lang="en-US" sz="1400" b="0" u="none" strike="noStrike" baseline="30000">
                <a:solidFill>
                  <a:srgbClr val="004a78"/>
                </a:solidFill>
                <a:effectLst/>
                <a:uFillTx/>
                <a:latin typeface="arial"/>
              </a:rPr>
              <a:t>th</a:t>
            </a:r>
            <a:r>
              <a:rPr lang="en-US" sz="1400" b="0" u="none" strike="noStrike">
                <a:solidFill>
                  <a:srgbClr val="004a78"/>
                </a:solidFill>
                <a:effectLst/>
                <a:uFillTx/>
                <a:latin typeface="arial"/>
              </a:rPr>
              <a:t> Edition. © 2023 Cengage. All Rights Reserved. May not be scanned, copied or duplicated, or posted to a publicly accessible website, in whole or in part.</a:t>
            </a:r>
            <a:endParaRPr lang="en-US" sz="1400" b="0" u="none" strike="noStrike">
              <a:solidFill>
                <a:srgbClr val="000000"/>
              </a:solidFill>
              <a:effectLst/>
              <a:uFillTx/>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Title and Table">
    <p:bg>
      <p:bgPr>
        <a:solidFill>
          <a:srgbClr val="ffffff"/>
        </a:solidFill>
      </p:bgPr>
    </p:bg>
    <p:spTree>
      <p:nvGrpSpPr>
        <p:cNvPr id="1" name=""/>
        <p:cNvGrpSpPr/>
        <p:nvPr/>
      </p:nvGrpSpPr>
      <p:grpSpPr>
        <a:xfrm>
          <a:off x="0" y="0"/>
          <a:ext cx="0" cy="0"/>
          <a:chOff x="0" y="0"/>
          <a:chExt cx="0" cy="0"/>
        </a:xfrm>
      </p:grpSpPr>
      <p:pic>
        <p:nvPicPr>
          <p:cNvPr id="30" name="Picture 6"/>
          <p:cNvPicPr/>
          <p:nvPr/>
        </p:nvPicPr>
        <p:blipFill>
          <a:blip r:embed="rId2"/>
          <a:stretch/>
        </p:blipFill>
        <p:spPr>
          <a:xfrm>
            <a:off x="477000" y="6356520"/>
            <a:ext cx="1579320" cy="353520"/>
          </a:xfrm>
          <a:prstGeom prst="rect">
            <a:avLst/>
          </a:prstGeom>
          <a:noFill/>
          <a:ln w="0">
            <a:noFill/>
          </a:ln>
        </p:spPr>
      </p:pic>
      <p:sp>
        <p:nvSpPr>
          <p:cNvPr id="31" name="PlaceHolder 1"/>
          <p:cNvSpPr>
            <a:spLocks noGrp="1"/>
          </p:cNvSpPr>
          <p:nvPr>
            <p:ph type="title"/>
          </p:nvPr>
        </p:nvSpPr>
        <p:spPr>
          <a:xfrm>
            <a:off x="838080" y="365040"/>
            <a:ext cx="10515240" cy="671760"/>
          </a:xfrm>
          <a:prstGeom prst="rect">
            <a:avLst/>
          </a:prstGeom>
          <a:noFill/>
          <a:ln w="0">
            <a:noFill/>
          </a:ln>
        </p:spPr>
        <p:txBody>
          <a:bodyPr numCol="1" spcCol="0" lIns="0" rIns="0" tIns="0" bIns="0" anchor="t">
            <a:noAutofit/>
          </a:bodyPr>
          <a:p>
            <a:pPr indent="0" algn="ctr">
              <a:lnSpc>
                <a:spcPct val="90000"/>
              </a:lnSpc>
              <a:buNone/>
            </a:pPr>
            <a:r>
              <a:rPr lang="en-US" sz="3400" b="1" u="none" strike="noStrike">
                <a:solidFill>
                  <a:srgbClr val="004a78"/>
                </a:solidFill>
                <a:effectLst/>
                <a:uFillTx/>
                <a:latin typeface="Arial"/>
                <a:ea typeface="Arial"/>
              </a:rPr>
              <a:t>Click to edit Master title style</a:t>
            </a:r>
            <a:endParaRPr lang="en-US" sz="3400" b="0" u="none" strike="noStrike">
              <a:solidFill>
                <a:schemeClr val="dk1"/>
              </a:solidFill>
              <a:effectLst/>
              <a:uFillTx/>
              <a:latin typeface="Calibri"/>
            </a:endParaRPr>
          </a:p>
        </p:txBody>
      </p:sp>
      <p:sp>
        <p:nvSpPr>
          <p:cNvPr id="32" name="PlaceHolder 2"/>
          <p:cNvSpPr>
            <a:spLocks noGrp="1"/>
          </p:cNvSpPr>
          <p:nvPr>
            <p:ph type="body"/>
          </p:nvPr>
        </p:nvSpPr>
        <p:spPr>
          <a:xfrm>
            <a:off x="1652400" y="4026600"/>
            <a:ext cx="8507160" cy="2143080"/>
          </a:xfrm>
          <a:prstGeom prst="rect">
            <a:avLst/>
          </a:prstGeom>
          <a:noFill/>
          <a:ln w="0">
            <a:noFill/>
          </a:ln>
        </p:spPr>
        <p:txBody>
          <a:bodyPr lIns="90000" rIns="90000" tIns="45000" bIns="45000" anchor="t">
            <a:noAutofit/>
          </a:bodyPr>
          <a:p>
            <a:pPr indent="0">
              <a:lnSpc>
                <a:spcPct val="100000"/>
              </a:lnSpc>
              <a:buNone/>
            </a:pPr>
            <a:r>
              <a:rPr lang="en-US" sz="1800" b="0" u="none" strike="noStrike">
                <a:solidFill>
                  <a:schemeClr val="dk1"/>
                </a:solidFill>
                <a:effectLst/>
                <a:uFillTx/>
                <a:latin typeface="Calibri"/>
              </a:rPr>
              <a:t>Click icon to add table</a:t>
            </a:r>
            <a:endParaRPr lang="en-US" sz="1800" b="0" u="none" strike="noStrike">
              <a:solidFill>
                <a:srgbClr val="000000"/>
              </a:solidFill>
              <a:effectLst/>
              <a:uFillTx/>
              <a:latin typeface="Arial"/>
            </a:endParaRPr>
          </a:p>
        </p:txBody>
      </p:sp>
      <p:sp>
        <p:nvSpPr>
          <p:cNvPr id="33" name="Footer"/>
          <p:cNvSpPr/>
          <p:nvPr/>
        </p:nvSpPr>
        <p:spPr>
          <a:xfrm>
            <a:off x="2743200" y="6318360"/>
            <a:ext cx="9108000" cy="476640"/>
          </a:xfrm>
          <a:prstGeom prst="rect">
            <a:avLst/>
          </a:prstGeom>
          <a:noFill/>
          <a:ln w="0">
            <a:noFill/>
          </a:ln>
        </p:spPr>
        <p:style>
          <a:lnRef idx="0"/>
          <a:fillRef idx="0"/>
          <a:effectRef idx="0"/>
          <a:fontRef idx="minor"/>
        </p:style>
        <p:txBody>
          <a:bodyPr lIns="0" rIns="0" tIns="0" bIns="45000" anchor="b">
            <a:spAutoFit/>
          </a:bodyPr>
          <a:p>
            <a:pPr defTabSz="914400">
              <a:lnSpc>
                <a:spcPct val="100000"/>
              </a:lnSpc>
              <a:tabLst>
                <a:tab algn="l" pos="0"/>
              </a:tabLst>
            </a:pPr>
            <a:r>
              <a:rPr lang="en-US" sz="1400" b="0" u="none" strike="noStrike">
                <a:solidFill>
                  <a:srgbClr val="004a78"/>
                </a:solidFill>
                <a:effectLst/>
                <a:uFillTx/>
                <a:latin typeface="arial"/>
              </a:rPr>
              <a:t>Simpson, Antill, Wilson, Hands-On Ethical Hacking and Network Defense, 4</a:t>
            </a:r>
            <a:r>
              <a:rPr lang="en-US" sz="1400" b="0" u="none" strike="noStrike" baseline="30000">
                <a:solidFill>
                  <a:srgbClr val="004a78"/>
                </a:solidFill>
                <a:effectLst/>
                <a:uFillTx/>
                <a:latin typeface="arial"/>
              </a:rPr>
              <a:t>th</a:t>
            </a:r>
            <a:r>
              <a:rPr lang="en-US" sz="1400" b="0" u="none" strike="noStrike">
                <a:solidFill>
                  <a:srgbClr val="004a78"/>
                </a:solidFill>
                <a:effectLst/>
                <a:uFillTx/>
                <a:latin typeface="arial"/>
              </a:rPr>
              <a:t> Edition. © 2023 Cengage. All Rights Reserved. May not be scanned, copied or duplicated, or posted to a publicly accessible website, in whole or in part.</a:t>
            </a:r>
            <a:endParaRPr lang="en-US" sz="1400" b="0" u="none" strike="noStrike">
              <a:solidFill>
                <a:srgbClr val="000000"/>
              </a:solidFill>
              <a:effectLst/>
              <a:uFillTx/>
              <a:latin typeface="Arial"/>
            </a:endParaRPr>
          </a:p>
        </p:txBody>
      </p:sp>
      <p:sp>
        <p:nvSpPr>
          <p:cNvPr id="34" name="PlaceHolder 3"/>
          <p:cNvSpPr>
            <a:spLocks noGrp="1"/>
          </p:cNvSpPr>
          <p:nvPr>
            <p:ph type="body"/>
          </p:nvPr>
        </p:nvSpPr>
        <p:spPr>
          <a:xfrm>
            <a:off x="743400" y="1638360"/>
            <a:ext cx="10609920" cy="2143080"/>
          </a:xfrm>
          <a:prstGeom prst="rect">
            <a:avLst/>
          </a:prstGeom>
          <a:noFill/>
          <a:ln w="0">
            <a:noFill/>
          </a:ln>
        </p:spPr>
        <p:txBody>
          <a:bodyPr numCol="1" spcCol="0" lIns="0" rIns="0" tIns="0" bIns="0" anchor="t">
            <a:normAutofit/>
          </a:bodyPr>
          <a:p>
            <a:pPr marL="343080" indent="-343080">
              <a:lnSpc>
                <a:spcPct val="90000"/>
              </a:lnSpc>
              <a:spcBef>
                <a:spcPts val="1001"/>
              </a:spcBef>
              <a:buClr>
                <a:srgbClr val="004a78"/>
              </a:buClr>
              <a:buFont typeface="Arial"/>
              <a:buChar char="•"/>
            </a:pPr>
            <a:r>
              <a:rPr lang="en-US" sz="2000" b="0" u="none" strike="noStrike">
                <a:solidFill>
                  <a:srgbClr val="004a78"/>
                </a:solidFill>
                <a:effectLst/>
                <a:uFillTx/>
                <a:latin typeface="Arial"/>
                <a:ea typeface="Arial"/>
              </a:rPr>
              <a:t>First level</a:t>
            </a:r>
            <a:endParaRPr lang="en-US" sz="2000" b="0" u="none" strike="noStrike">
              <a:solidFill>
                <a:srgbClr val="000000"/>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Second level</a:t>
            </a:r>
            <a:endParaRPr lang="en-US" sz="2000" b="0" u="none" strike="noStrike">
              <a:solidFill>
                <a:srgbClr val="004a78"/>
              </a:solidFill>
              <a:effectLst/>
              <a:uFillTx/>
              <a:latin typeface="Arial"/>
            </a:endParaRPr>
          </a:p>
          <a:p>
            <a:pPr marL="1143000" lvl="2" indent="-228600" defTabSz="914400">
              <a:lnSpc>
                <a:spcPct val="90000"/>
              </a:lnSpc>
              <a:spcBef>
                <a:spcPts val="499"/>
              </a:spcBef>
              <a:buClr>
                <a:srgbClr val="000000"/>
              </a:buClr>
              <a:buFont typeface="Arial"/>
              <a:buChar char="•"/>
            </a:pPr>
            <a:r>
              <a:rPr lang="en-US" sz="2000" b="0" u="none" strike="noStrike">
                <a:solidFill>
                  <a:srgbClr val="004a78"/>
                </a:solidFill>
                <a:effectLst/>
                <a:uFillTx/>
                <a:latin typeface="Arial"/>
                <a:ea typeface="Arial"/>
              </a:rPr>
              <a:t>Third level</a:t>
            </a:r>
            <a:endParaRPr lang="en-US" sz="2000" b="0" u="none" strike="noStrike">
              <a:solidFill>
                <a:srgbClr val="004a78"/>
              </a:solidFill>
              <a:effectLst/>
              <a:uFillTx/>
              <a:latin typeface="Arial"/>
            </a:endParaRPr>
          </a:p>
          <a:p>
            <a:pPr marL="1600200" lvl="3" indent="-228600" defTabSz="914400">
              <a:lnSpc>
                <a:spcPct val="90000"/>
              </a:lnSpc>
              <a:spcBef>
                <a:spcPts val="499"/>
              </a:spcBef>
              <a:buClr>
                <a:srgbClr val="000000"/>
              </a:buClr>
              <a:buSzPct val="50000"/>
              <a:buFont typeface="Calibri"/>
              <a:buChar char="▶"/>
            </a:pPr>
            <a:r>
              <a:rPr lang="en-US" sz="2000" b="0" u="none" strike="noStrike">
                <a:solidFill>
                  <a:srgbClr val="004a78"/>
                </a:solidFill>
                <a:effectLst/>
                <a:uFillTx/>
                <a:latin typeface="Arial"/>
                <a:ea typeface="Arial"/>
              </a:rPr>
              <a:t>Fourth level</a:t>
            </a:r>
            <a:endParaRPr lang="en-US" sz="2000" b="0" u="none" strike="noStrike">
              <a:solidFill>
                <a:srgbClr val="004a78"/>
              </a:solidFill>
              <a:effectLst/>
              <a:uFillTx/>
              <a:latin typeface="Arial"/>
            </a:endParaRPr>
          </a:p>
          <a:p>
            <a:pPr marL="2057400" lvl="4" indent="-228600" defTabSz="914400">
              <a:lnSpc>
                <a:spcPct val="90000"/>
              </a:lnSpc>
              <a:spcBef>
                <a:spcPts val="499"/>
              </a:spcBef>
              <a:buClr>
                <a:srgbClr val="000000"/>
              </a:buClr>
              <a:buFont typeface="Helvetica"/>
              <a:buChar char="⁃"/>
            </a:pPr>
            <a:r>
              <a:rPr lang="en-US" sz="2000" b="0" u="none" strike="noStrike">
                <a:solidFill>
                  <a:srgbClr val="004a78"/>
                </a:solidFill>
                <a:effectLst/>
                <a:uFillTx/>
                <a:latin typeface="Arial"/>
                <a:ea typeface="Arial"/>
              </a:rPr>
              <a:t>Fifth level</a:t>
            </a:r>
            <a:endParaRPr lang="en-US" sz="2000" b="0" u="none" strike="noStrike">
              <a:solidFill>
                <a:srgbClr val="004a78"/>
              </a:solidFill>
              <a:effectLst/>
              <a:uFillTx/>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Chapter Slide">
    <p:bg>
      <p:bgPr>
        <a:solidFill>
          <a:srgbClr val="ffffff"/>
        </a:solidFill>
      </p:bgPr>
    </p:bg>
    <p:spTree>
      <p:nvGrpSpPr>
        <p:cNvPr id="1" name=""/>
        <p:cNvGrpSpPr/>
        <p:nvPr/>
      </p:nvGrpSpPr>
      <p:grpSpPr>
        <a:xfrm>
          <a:off x="0" y="0"/>
          <a:ext cx="0" cy="0"/>
          <a:chOff x="0" y="0"/>
          <a:chExt cx="0" cy="0"/>
        </a:xfrm>
      </p:grpSpPr>
      <p:pic>
        <p:nvPicPr>
          <p:cNvPr id="35" name="Picture 6"/>
          <p:cNvPicPr/>
          <p:nvPr/>
        </p:nvPicPr>
        <p:blipFill>
          <a:blip r:embed="rId2"/>
          <a:stretch/>
        </p:blipFill>
        <p:spPr>
          <a:xfrm>
            <a:off x="477000" y="6356520"/>
            <a:ext cx="1579320" cy="353520"/>
          </a:xfrm>
          <a:prstGeom prst="rect">
            <a:avLst/>
          </a:prstGeom>
          <a:noFill/>
          <a:ln w="0">
            <a:noFill/>
          </a:ln>
        </p:spPr>
      </p:pic>
      <p:pic>
        <p:nvPicPr>
          <p:cNvPr id="36" name="Picture 1"/>
          <p:cNvPicPr/>
          <p:nvPr/>
        </p:nvPicPr>
        <p:blipFill>
          <a:blip r:embed="rId3"/>
          <a:stretch/>
        </p:blipFill>
        <p:spPr>
          <a:xfrm>
            <a:off x="360" y="0"/>
            <a:ext cx="12191400" cy="6865560"/>
          </a:xfrm>
          <a:prstGeom prst="rect">
            <a:avLst/>
          </a:prstGeom>
          <a:noFill/>
          <a:ln w="0">
            <a:noFill/>
          </a:ln>
        </p:spPr>
      </p:pic>
      <p:sp>
        <p:nvSpPr>
          <p:cNvPr id="37" name="PlaceHolder 1"/>
          <p:cNvSpPr>
            <a:spLocks noGrp="1"/>
          </p:cNvSpPr>
          <p:nvPr>
            <p:ph type="body"/>
          </p:nvPr>
        </p:nvSpPr>
        <p:spPr>
          <a:xfrm>
            <a:off x="3997080" y="3112920"/>
            <a:ext cx="3297240" cy="617760"/>
          </a:xfrm>
          <a:prstGeom prst="rect">
            <a:avLst/>
          </a:prstGeom>
          <a:noFill/>
          <a:ln w="0">
            <a:noFill/>
          </a:ln>
        </p:spPr>
        <p:txBody>
          <a:bodyPr numCol="1" spcCol="0" lIns="0" rIns="0" tIns="0" bIns="0" anchor="b">
            <a:noAutofit/>
          </a:bodyPr>
          <a:p>
            <a:pPr indent="0">
              <a:lnSpc>
                <a:spcPct val="90000"/>
              </a:lnSpc>
              <a:spcBef>
                <a:spcPts val="1001"/>
              </a:spcBef>
              <a:buNone/>
              <a:tabLst>
                <a:tab algn="l" pos="0"/>
              </a:tabLst>
            </a:pPr>
            <a:r>
              <a:rPr lang="en-US" sz="3600" b="0" u="none" strike="noStrike">
                <a:solidFill>
                  <a:schemeClr val="lt1"/>
                </a:solidFill>
                <a:effectLst/>
                <a:uFillTx/>
                <a:latin typeface="Arial"/>
                <a:ea typeface="Arial"/>
              </a:rPr>
              <a:t>Chapter 1</a:t>
            </a:r>
            <a:endParaRPr lang="en-US" sz="3600" b="0" u="none" strike="noStrike">
              <a:solidFill>
                <a:srgbClr val="000000"/>
              </a:solidFill>
              <a:effectLst/>
              <a:uFillTx/>
              <a:latin typeface="Arial"/>
            </a:endParaRPr>
          </a:p>
        </p:txBody>
      </p:sp>
      <p:sp>
        <p:nvSpPr>
          <p:cNvPr id="38" name="PlaceHolder 2"/>
          <p:cNvSpPr>
            <a:spLocks noGrp="1"/>
          </p:cNvSpPr>
          <p:nvPr>
            <p:ph type="title"/>
          </p:nvPr>
        </p:nvSpPr>
        <p:spPr>
          <a:xfrm>
            <a:off x="3997080" y="4035600"/>
            <a:ext cx="6402240" cy="671760"/>
          </a:xfrm>
          <a:prstGeom prst="rect">
            <a:avLst/>
          </a:prstGeom>
          <a:noFill/>
          <a:ln w="0">
            <a:noFill/>
          </a:ln>
        </p:spPr>
        <p:txBody>
          <a:bodyPr numCol="1" spcCol="0" lIns="0" rIns="0" tIns="0" bIns="0" anchor="t">
            <a:noAutofit/>
          </a:bodyPr>
          <a:p>
            <a:pPr indent="0">
              <a:lnSpc>
                <a:spcPct val="90000"/>
              </a:lnSpc>
              <a:buNone/>
            </a:pPr>
            <a:r>
              <a:rPr lang="en-US" sz="3400" b="1" u="none" strike="noStrike">
                <a:solidFill>
                  <a:schemeClr val="lt1"/>
                </a:solidFill>
                <a:effectLst/>
                <a:uFillTx/>
                <a:latin typeface="Arial"/>
                <a:ea typeface="Arial"/>
              </a:rPr>
              <a:t>Click to edit Master title style</a:t>
            </a:r>
            <a:endParaRPr lang="en-US" sz="3400" b="0" u="none" strike="noStrike">
              <a:solidFill>
                <a:schemeClr val="dk1"/>
              </a:solidFill>
              <a:effectLst/>
              <a:uFillTx/>
              <a:latin typeface="Calibri"/>
            </a:endParaRPr>
          </a:p>
        </p:txBody>
      </p:sp>
      <p:sp>
        <p:nvSpPr>
          <p:cNvPr id="39" name="PlaceHolder 3"/>
          <p:cNvSpPr>
            <a:spLocks noGrp="1"/>
          </p:cNvSpPr>
          <p:nvPr>
            <p:ph type="body"/>
          </p:nvPr>
        </p:nvSpPr>
        <p:spPr>
          <a:xfrm>
            <a:off x="246240" y="314640"/>
            <a:ext cx="3342960" cy="4317480"/>
          </a:xfrm>
          <a:prstGeom prst="rect">
            <a:avLst/>
          </a:prstGeom>
          <a:noFill/>
          <a:ln w="0">
            <a:noFill/>
          </a:ln>
        </p:spPr>
        <p:txBody>
          <a:bodyPr lIns="90000" rIns="90000" tIns="45000" bIns="45000" anchor="t">
            <a:noAutofit/>
          </a:bodyPr>
          <a:p>
            <a:pPr indent="0">
              <a:lnSpc>
                <a:spcPct val="100000"/>
              </a:lnSpc>
              <a:buNone/>
            </a:pPr>
            <a:r>
              <a:rPr lang="en-US" sz="1800" b="0" u="none" strike="noStrike">
                <a:solidFill>
                  <a:schemeClr val="dk1"/>
                </a:solidFill>
                <a:effectLst/>
                <a:uFillTx/>
                <a:latin typeface="Calibri"/>
              </a:rPr>
              <a:t>Click icon to add picture</a:t>
            </a:r>
            <a:endParaRPr lang="en-US" sz="1800" b="0" u="none" strike="noStrike">
              <a:solidFill>
                <a:srgbClr val="000000"/>
              </a:solidFill>
              <a:effectLst/>
              <a:uFillTx/>
              <a:latin typeface="Arial"/>
            </a:endParaRPr>
          </a:p>
        </p:txBody>
      </p:sp>
      <p:pic>
        <p:nvPicPr>
          <p:cNvPr id="40" name="Picture 7"/>
          <p:cNvPicPr/>
          <p:nvPr/>
        </p:nvPicPr>
        <p:blipFill>
          <a:blip r:embed="rId4"/>
          <a:stretch/>
        </p:blipFill>
        <p:spPr>
          <a:xfrm>
            <a:off x="424800" y="6356520"/>
            <a:ext cx="1699200" cy="383400"/>
          </a:xfrm>
          <a:prstGeom prst="rect">
            <a:avLst/>
          </a:prstGeom>
          <a:noFill/>
          <a:ln w="0">
            <a:noFill/>
          </a:ln>
        </p:spPr>
      </p:pic>
      <p:sp>
        <p:nvSpPr>
          <p:cNvPr id="41" name="PlaceHolder 4"/>
          <p:cNvSpPr>
            <a:spLocks noGrp="1"/>
          </p:cNvSpPr>
          <p:nvPr>
            <p:ph type="body"/>
          </p:nvPr>
        </p:nvSpPr>
        <p:spPr>
          <a:xfrm>
            <a:off x="2923920" y="6375240"/>
            <a:ext cx="8843040" cy="364680"/>
          </a:xfrm>
          <a:prstGeom prst="rect">
            <a:avLst/>
          </a:prstGeom>
          <a:noFill/>
          <a:ln w="0">
            <a:noFill/>
          </a:ln>
        </p:spPr>
        <p:txBody>
          <a:bodyPr numCol="1" spcCol="0" lIns="0" rIns="0" tIns="0" bIns="0" anchor="t">
            <a:noAutofit/>
          </a:bodyPr>
          <a:p>
            <a:pPr indent="0" defTabSz="914400">
              <a:lnSpc>
                <a:spcPct val="90000"/>
              </a:lnSpc>
              <a:spcBef>
                <a:spcPts val="1001"/>
              </a:spcBef>
              <a:buNone/>
              <a:tabLst>
                <a:tab algn="l" pos="0"/>
              </a:tabLst>
            </a:pPr>
            <a:r>
              <a:rPr lang="en-US" sz="1400" b="0" u="none" strike="noStrike">
                <a:solidFill>
                  <a:schemeClr val="lt1"/>
                </a:solidFill>
                <a:effectLst/>
                <a:uFillTx/>
                <a:latin typeface="Arial"/>
                <a:ea typeface="Arial"/>
              </a:rPr>
              <a:t>[Author Name], [Book Title], [#] Edition. © [Insert Year] Cengage. All Rights Reserved. May not be scanned, copied or duplicated, or posted to a publicly accessible website, in whole or in part.</a:t>
            </a:r>
            <a:endParaRPr lang="en-US" sz="1400" b="0" u="none" strike="noStrike">
              <a:solidFill>
                <a:srgbClr val="000000"/>
              </a:solidFill>
              <a:effectLst/>
              <a:uFillTx/>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Unit Slide">
    <p:bg>
      <p:bgPr>
        <a:solidFill>
          <a:srgbClr val="ffffff"/>
        </a:solidFill>
      </p:bgPr>
    </p:bg>
    <p:spTree>
      <p:nvGrpSpPr>
        <p:cNvPr id="1" name=""/>
        <p:cNvGrpSpPr/>
        <p:nvPr/>
      </p:nvGrpSpPr>
      <p:grpSpPr>
        <a:xfrm>
          <a:off x="0" y="0"/>
          <a:ext cx="0" cy="0"/>
          <a:chOff x="0" y="0"/>
          <a:chExt cx="0" cy="0"/>
        </a:xfrm>
      </p:grpSpPr>
      <p:pic>
        <p:nvPicPr>
          <p:cNvPr id="42" name="Picture 6"/>
          <p:cNvPicPr/>
          <p:nvPr/>
        </p:nvPicPr>
        <p:blipFill>
          <a:blip r:embed="rId2"/>
          <a:stretch/>
        </p:blipFill>
        <p:spPr>
          <a:xfrm>
            <a:off x="477000" y="6356520"/>
            <a:ext cx="1579320" cy="353520"/>
          </a:xfrm>
          <a:prstGeom prst="rect">
            <a:avLst/>
          </a:prstGeom>
          <a:noFill/>
          <a:ln w="0">
            <a:noFill/>
          </a:ln>
        </p:spPr>
      </p:pic>
      <p:pic>
        <p:nvPicPr>
          <p:cNvPr id="43" name="Picture 9"/>
          <p:cNvPicPr/>
          <p:nvPr/>
        </p:nvPicPr>
        <p:blipFill>
          <a:blip r:embed="rId3"/>
          <a:stretch/>
        </p:blipFill>
        <p:spPr>
          <a:xfrm>
            <a:off x="360" y="0"/>
            <a:ext cx="12191400" cy="6865560"/>
          </a:xfrm>
          <a:prstGeom prst="rect">
            <a:avLst/>
          </a:prstGeom>
          <a:noFill/>
          <a:ln w="0">
            <a:noFill/>
          </a:ln>
        </p:spPr>
      </p:pic>
      <p:sp>
        <p:nvSpPr>
          <p:cNvPr id="44" name="PlaceHolder 1"/>
          <p:cNvSpPr>
            <a:spLocks noGrp="1"/>
          </p:cNvSpPr>
          <p:nvPr>
            <p:ph type="body"/>
          </p:nvPr>
        </p:nvSpPr>
        <p:spPr>
          <a:xfrm>
            <a:off x="1274400" y="2193480"/>
            <a:ext cx="9642600" cy="617760"/>
          </a:xfrm>
          <a:prstGeom prst="rect">
            <a:avLst/>
          </a:prstGeom>
          <a:noFill/>
          <a:ln w="0">
            <a:noFill/>
          </a:ln>
        </p:spPr>
        <p:txBody>
          <a:bodyPr numCol="1" spcCol="0" lIns="0" rIns="0" tIns="0" bIns="0" anchor="b">
            <a:noAutofit/>
          </a:bodyPr>
          <a:p>
            <a:pPr indent="0" algn="ctr">
              <a:lnSpc>
                <a:spcPct val="90000"/>
              </a:lnSpc>
              <a:spcBef>
                <a:spcPts val="1001"/>
              </a:spcBef>
              <a:buNone/>
              <a:tabLst>
                <a:tab algn="l" pos="0"/>
              </a:tabLst>
            </a:pPr>
            <a:r>
              <a:rPr lang="en-US" sz="5000" b="0" u="none" strike="noStrike">
                <a:solidFill>
                  <a:schemeClr val="lt1"/>
                </a:solidFill>
                <a:effectLst/>
                <a:uFillTx/>
                <a:latin typeface="Arial"/>
                <a:ea typeface="Arial"/>
              </a:rPr>
              <a:t>Unit 1</a:t>
            </a:r>
            <a:endParaRPr lang="en-US" sz="5000" b="0" u="none" strike="noStrike">
              <a:solidFill>
                <a:srgbClr val="000000"/>
              </a:solidFill>
              <a:effectLst/>
              <a:uFillTx/>
              <a:latin typeface="Arial"/>
            </a:endParaRPr>
          </a:p>
        </p:txBody>
      </p:sp>
      <p:sp>
        <p:nvSpPr>
          <p:cNvPr id="45" name="PlaceHolder 2"/>
          <p:cNvSpPr>
            <a:spLocks noGrp="1"/>
          </p:cNvSpPr>
          <p:nvPr>
            <p:ph type="title"/>
          </p:nvPr>
        </p:nvSpPr>
        <p:spPr>
          <a:xfrm>
            <a:off x="838080" y="3096000"/>
            <a:ext cx="10515240" cy="671760"/>
          </a:xfrm>
          <a:prstGeom prst="rect">
            <a:avLst/>
          </a:prstGeom>
          <a:noFill/>
          <a:ln w="0">
            <a:noFill/>
          </a:ln>
        </p:spPr>
        <p:txBody>
          <a:bodyPr numCol="1" spcCol="0" lIns="0" rIns="0" tIns="0" bIns="0" anchor="t">
            <a:noAutofit/>
          </a:bodyPr>
          <a:p>
            <a:pPr indent="0" algn="ctr">
              <a:lnSpc>
                <a:spcPct val="90000"/>
              </a:lnSpc>
              <a:buNone/>
            </a:pPr>
            <a:r>
              <a:rPr lang="en-US" sz="3400" b="1" u="none" strike="noStrike">
                <a:solidFill>
                  <a:schemeClr val="lt1"/>
                </a:solidFill>
                <a:effectLst/>
                <a:uFillTx/>
                <a:latin typeface="Arial"/>
                <a:ea typeface="Arial"/>
              </a:rPr>
              <a:t>Click to edit Master title style</a:t>
            </a:r>
            <a:endParaRPr lang="en-US" sz="3400" b="0" u="none" strike="noStrike">
              <a:solidFill>
                <a:schemeClr val="dk1"/>
              </a:solidFill>
              <a:effectLst/>
              <a:uFillTx/>
              <a:latin typeface="Calibri"/>
            </a:endParaRPr>
          </a:p>
        </p:txBody>
      </p:sp>
      <p:pic>
        <p:nvPicPr>
          <p:cNvPr id="46" name="Picture 7"/>
          <p:cNvPicPr/>
          <p:nvPr/>
        </p:nvPicPr>
        <p:blipFill>
          <a:blip r:embed="rId4"/>
          <a:stretch/>
        </p:blipFill>
        <p:spPr>
          <a:xfrm>
            <a:off x="424800" y="6356520"/>
            <a:ext cx="1699200" cy="383400"/>
          </a:xfrm>
          <a:prstGeom prst="rect">
            <a:avLst/>
          </a:prstGeom>
          <a:noFill/>
          <a:ln w="0">
            <a:noFill/>
          </a:ln>
        </p:spPr>
      </p:pic>
      <p:sp>
        <p:nvSpPr>
          <p:cNvPr id="47" name="PlaceHolder 3"/>
          <p:cNvSpPr>
            <a:spLocks noGrp="1"/>
          </p:cNvSpPr>
          <p:nvPr>
            <p:ph type="ftr" idx="2"/>
          </p:nvPr>
        </p:nvSpPr>
        <p:spPr>
          <a:xfrm>
            <a:off x="2923920" y="6356520"/>
            <a:ext cx="8801280" cy="364680"/>
          </a:xfrm>
          <a:prstGeom prst="rect">
            <a:avLst/>
          </a:prstGeom>
          <a:noFill/>
          <a:ln w="0">
            <a:noFill/>
          </a:ln>
        </p:spPr>
        <p:txBody>
          <a:bodyPr lIns="91440" rIns="91440" tIns="45720" bIns="45720" anchor="ctr">
            <a:noAutofit/>
          </a:bodyPr>
          <a:lstStyle>
            <a:lvl1pPr indent="0">
              <a:lnSpc>
                <a:spcPct val="100000"/>
              </a:lnSpc>
              <a:buNone/>
              <a:defRPr lang="en-US" sz="1400" b="0" u="none" strike="noStrike">
                <a:solidFill>
                  <a:schemeClr val="lt1"/>
                </a:solidFill>
                <a:effectLst/>
                <a:uFillTx/>
                <a:latin typeface="arial"/>
              </a:defRPr>
            </a:lvl1pPr>
          </a:lstStyle>
          <a:p>
            <a:pPr indent="0">
              <a:lnSpc>
                <a:spcPct val="100000"/>
              </a:lnSpc>
              <a:buNone/>
            </a:pPr>
            <a:r>
              <a:rPr lang="en-US" sz="1400" b="0" u="none" strike="noStrike">
                <a:solidFill>
                  <a:schemeClr val="lt1"/>
                </a:solidFill>
                <a:effectLst/>
                <a:uFillTx/>
                <a:latin typeface="arial"/>
              </a:rPr>
              <a:t>&lt;footer&gt;</a:t>
            </a:r>
            <a:endParaRPr lang="en-US" sz="1400" b="0" u="none" strike="noStrike">
              <a:solidFill>
                <a:srgbClr val="000000"/>
              </a:solidFill>
              <a:effectLst/>
              <a:uFillTx/>
              <a:latin typeface="Times New Roman"/>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sldMaster>
</file>

<file path=ppt/slides/_rels/slide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8.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21.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6.xml"/>
</Relationships>
</file>

<file path=ppt/slides/_rels/slide2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6.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29.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xml"/>
</Relationships>
</file>

<file path=ppt/slides/_rels/slide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6.xml"/>
</Relationships>
</file>

<file path=ppt/slides/_rels/slide3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
</Relationships>
</file>

<file path=ppt/slides/_rels/slide3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6.xml"/>
</Relationships>
</file>

<file path=ppt/slides/_rels/slide32.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6.xml"/>
</Relationships>
</file>

<file path=ppt/slides/_rels/slide3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6.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37.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xml"/>
</Relationships>
</file>

<file path=ppt/slides/_rels/slide38.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6.xml"/>
</Relationships>
</file>

<file path=ppt/slides/_rels/slide39.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6.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PlaceHolder 1"/>
          <p:cNvSpPr>
            <a:spLocks noGrp="1"/>
          </p:cNvSpPr>
          <p:nvPr>
            <p:ph type="title"/>
          </p:nvPr>
        </p:nvSpPr>
        <p:spPr>
          <a:xfrm>
            <a:off x="3729960" y="1901880"/>
            <a:ext cx="8036640" cy="1526760"/>
          </a:xfrm>
          <a:prstGeom prst="rect">
            <a:avLst/>
          </a:prstGeom>
          <a:noFill/>
          <a:ln w="0">
            <a:noFill/>
          </a:ln>
        </p:spPr>
        <p:txBody>
          <a:bodyPr numCol="1" spcCol="0" lIns="0" rIns="0" tIns="0" bIns="0" anchor="ctr">
            <a:noAutofit/>
          </a:bodyPr>
          <a:p>
            <a:pPr indent="0" algn="ctr">
              <a:lnSpc>
                <a:spcPct val="90000"/>
              </a:lnSpc>
              <a:buNone/>
            </a:pPr>
            <a:r>
              <a:rPr lang="en-US" sz="4000" b="0" u="none" strike="noStrike">
                <a:solidFill>
                  <a:schemeClr val="lt1"/>
                </a:solidFill>
                <a:effectLst/>
                <a:uFillTx/>
                <a:latin typeface="Arial"/>
                <a:ea typeface="Arial"/>
              </a:rPr>
              <a:t>Hands-On Ethical Hacking and Network Defense,</a:t>
            </a:r>
            <a:br>
              <a:rPr sz="4000"/>
            </a:br>
            <a:r>
              <a:rPr lang="en-US" sz="4000" b="0" u="none" strike="noStrike">
                <a:solidFill>
                  <a:schemeClr val="lt1"/>
                </a:solidFill>
                <a:effectLst/>
                <a:uFillTx/>
                <a:latin typeface="Arial"/>
                <a:ea typeface="Arial"/>
              </a:rPr>
              <a:t>Edition 4</a:t>
            </a:r>
            <a:endParaRPr lang="en-US" sz="4000" b="0" u="none" strike="noStrike">
              <a:solidFill>
                <a:schemeClr val="dk1"/>
              </a:solidFill>
              <a:effectLst/>
              <a:uFillTx/>
              <a:latin typeface="Calibri"/>
            </a:endParaRPr>
          </a:p>
        </p:txBody>
      </p:sp>
      <p:sp>
        <p:nvSpPr>
          <p:cNvPr id="100" name="PlaceHolder 2"/>
          <p:cNvSpPr>
            <a:spLocks noGrp="1"/>
          </p:cNvSpPr>
          <p:nvPr>
            <p:ph/>
          </p:nvPr>
        </p:nvSpPr>
        <p:spPr>
          <a:xfrm>
            <a:off x="4817160" y="3828600"/>
            <a:ext cx="6372000" cy="1116360"/>
          </a:xfrm>
          <a:prstGeom prst="rect">
            <a:avLst/>
          </a:prstGeom>
          <a:noFill/>
          <a:ln w="0">
            <a:noFill/>
          </a:ln>
        </p:spPr>
        <p:txBody>
          <a:bodyPr numCol="1" spcCol="0" lIns="0" rIns="0" tIns="0" bIns="0" anchor="ctr">
            <a:noAutofit/>
          </a:bodyPr>
          <a:p>
            <a:pPr indent="0" algn="ctr">
              <a:lnSpc>
                <a:spcPct val="90000"/>
              </a:lnSpc>
              <a:spcBef>
                <a:spcPts val="1001"/>
              </a:spcBef>
              <a:buNone/>
              <a:tabLst>
                <a:tab algn="l" pos="0"/>
              </a:tabLst>
            </a:pPr>
            <a:r>
              <a:rPr lang="en-US" sz="3600" b="1" u="none" strike="noStrike">
                <a:solidFill>
                  <a:schemeClr val="lt1"/>
                </a:solidFill>
                <a:effectLst/>
                <a:uFillTx/>
                <a:latin typeface="Arial"/>
                <a:ea typeface="Arial"/>
              </a:rPr>
              <a:t>Module 6: </a:t>
            </a:r>
            <a:r>
              <a:rPr lang="en-US" sz="3600" b="0" u="none" strike="noStrike">
                <a:solidFill>
                  <a:schemeClr val="lt1"/>
                </a:solidFill>
                <a:effectLst/>
                <a:uFillTx/>
                <a:latin typeface="Arial"/>
                <a:ea typeface="Arial"/>
              </a:rPr>
              <a:t>Enumeration</a:t>
            </a:r>
            <a:endParaRPr lang="en-US" sz="3600" b="0" u="none" strike="noStrike">
              <a:solidFill>
                <a:srgbClr val="000000"/>
              </a:solidFill>
              <a:effectLst/>
              <a:uFillTx/>
              <a:latin typeface="Arial"/>
            </a:endParaRPr>
          </a:p>
        </p:txBody>
      </p:sp>
      <p:pic>
        <p:nvPicPr>
          <p:cNvPr id="101" name="Picture Placeholder 5">
            <a:extLst>
              <a:ext uri="{C183D7F6-B498-43B3-948B-1728B52AA6E4}">
                <adec:decorative xmlns:adec="http://schemas.microsoft.com/office/drawing/2017/decorative" val="1"/>
              </a:ext>
            </a:extLst>
          </p:cNvPr>
          <p:cNvPicPr/>
          <p:nvPr/>
        </p:nvPicPr>
        <p:blipFill>
          <a:blip r:embed="rId1"/>
          <a:srcRect l="5203" t="0" r="5203" b="10570"/>
          <a:stretch/>
        </p:blipFill>
        <p:spPr>
          <a:xfrm>
            <a:off x="424800" y="691920"/>
            <a:ext cx="3342960" cy="3861360"/>
          </a:xfrm>
          <a:prstGeom prst="rect">
            <a:avLst/>
          </a:prstGeom>
          <a:noFill/>
          <a:ln w="0">
            <a:noFill/>
          </a:ln>
        </p:spPr>
      </p:pic>
      <p:sp>
        <p:nvSpPr>
          <p:cNvPr id="102" name="PlaceHolder 3"/>
          <p:cNvSpPr>
            <a:spLocks noGrp="1"/>
          </p:cNvSpPr>
          <p:nvPr>
            <p:ph/>
          </p:nvPr>
        </p:nvSpPr>
        <p:spPr>
          <a:xfrm>
            <a:off x="2708640" y="6347160"/>
            <a:ext cx="9057960" cy="441720"/>
          </a:xfrm>
          <a:prstGeom prst="rect">
            <a:avLst/>
          </a:prstGeom>
          <a:noFill/>
          <a:ln w="0">
            <a:noFill/>
          </a:ln>
        </p:spPr>
        <p:txBody>
          <a:bodyPr numCol="1" spcCol="0" lIns="0" rIns="0" tIns="0" bIns="0" anchor="t">
            <a:noAutofit/>
          </a:bodyPr>
          <a:p>
            <a:pPr indent="0">
              <a:lnSpc>
                <a:spcPct val="90000"/>
              </a:lnSpc>
              <a:spcBef>
                <a:spcPts val="1001"/>
              </a:spcBef>
              <a:buNone/>
              <a:tabLst>
                <a:tab algn="l" pos="0"/>
              </a:tabLst>
            </a:pPr>
            <a:r>
              <a:rPr lang="en-US" sz="1400" b="0" u="none" strike="noStrike">
                <a:solidFill>
                  <a:schemeClr val="lt1"/>
                </a:solidFill>
                <a:effectLst/>
                <a:uFillTx/>
                <a:latin typeface="arial"/>
              </a:rPr>
              <a:t>Simpson, Antill</a:t>
            </a:r>
            <a:r>
              <a:rPr lang="en-US" sz="1400" b="0" u="none" strike="noStrike">
                <a:solidFill>
                  <a:schemeClr val="lt1"/>
                </a:solidFill>
                <a:effectLst/>
                <a:uFillTx/>
                <a:latin typeface="arial"/>
                <a:ea typeface="Arial"/>
              </a:rPr>
              <a:t>, Wilson, Hands-On Ethical Hacking and Network Defense, 4</a:t>
            </a:r>
            <a:r>
              <a:rPr lang="en-US" sz="1400" b="0" u="none" strike="noStrike" baseline="30000">
                <a:solidFill>
                  <a:schemeClr val="lt1"/>
                </a:solidFill>
                <a:effectLst/>
                <a:uFillTx/>
                <a:latin typeface="arial"/>
                <a:ea typeface="Arial"/>
              </a:rPr>
              <a:t>th</a:t>
            </a:r>
            <a:r>
              <a:rPr lang="en-US" sz="1400" b="0" u="none" strike="noStrike">
                <a:solidFill>
                  <a:schemeClr val="lt1"/>
                </a:solidFill>
                <a:effectLst/>
                <a:uFillTx/>
                <a:latin typeface="arial"/>
                <a:ea typeface="Arial"/>
              </a:rPr>
              <a:t> Edition. © 2023 Cengage. All Rights Reserved. May not be scanned, copied or duplicated, or posted to a publicly accessible website, in whole or in part.</a:t>
            </a:r>
            <a:endParaRPr lang="en-US" sz="1400" b="0" u="none" strike="noStrik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PlaceHolder 1"/>
          <p:cNvSpPr>
            <a:spLocks noGrp="1"/>
          </p:cNvSpPr>
          <p:nvPr>
            <p:ph type="title"/>
          </p:nvPr>
        </p:nvSpPr>
        <p:spPr>
          <a:xfrm>
            <a:off x="838080" y="365040"/>
            <a:ext cx="10515240" cy="671760"/>
          </a:xfrm>
          <a:prstGeom prst="rect">
            <a:avLst/>
          </a:prstGeom>
          <a:noFill/>
          <a:ln w="0">
            <a:noFill/>
          </a:ln>
        </p:spPr>
        <p:txBody>
          <a:bodyPr numCol="1" spcCol="0" lIns="0" rIns="0" tIns="0" bIns="0" anchor="t">
            <a:noAutofit/>
          </a:bodyPr>
          <a:p>
            <a:pPr indent="0" algn="ctr">
              <a:lnSpc>
                <a:spcPct val="90000"/>
              </a:lnSpc>
              <a:buNone/>
            </a:pPr>
            <a:r>
              <a:rPr lang="en-US" sz="3400" b="1" u="none" strike="noStrike">
                <a:solidFill>
                  <a:srgbClr val="004a78"/>
                </a:solidFill>
                <a:effectLst/>
                <a:uFillTx/>
                <a:latin typeface="Arial"/>
                <a:ea typeface="Arial"/>
              </a:rPr>
              <a:t>Windows OS Descriptions (2 of 7)</a:t>
            </a:r>
            <a:endParaRPr lang="en-US" sz="3400" b="0" u="none" strike="noStrike">
              <a:solidFill>
                <a:schemeClr val="dk1"/>
              </a:solidFill>
              <a:effectLst/>
              <a:uFillTx/>
              <a:latin typeface="Calibri"/>
            </a:endParaRPr>
          </a:p>
        </p:txBody>
      </p:sp>
      <p:graphicFrame>
        <p:nvGraphicFramePr>
          <p:cNvPr id="122" name="Table 7"/>
          <p:cNvGraphicFramePr/>
          <p:nvPr/>
        </p:nvGraphicFramePr>
        <p:xfrm>
          <a:off x="428040" y="1406880"/>
          <a:ext cx="11335320" cy="2469960"/>
        </p:xfrm>
        <a:graphic>
          <a:graphicData uri="http://schemas.openxmlformats.org/drawingml/2006/table">
            <a:tbl>
              <a:tblPr/>
              <a:tblGrid>
                <a:gridCol w="2264040"/>
                <a:gridCol w="9071280"/>
              </a:tblGrid>
              <a:tr h="352800">
                <a:tc>
                  <a:txBody>
                    <a:bodyPr anchor="t">
                      <a:noAutofit/>
                    </a:bodyPr>
                    <a:p>
                      <a:pPr defTabSz="914400">
                        <a:lnSpc>
                          <a:spcPct val="100000"/>
                        </a:lnSpc>
                      </a:pPr>
                      <a:r>
                        <a:rPr lang="en-IN" sz="1800" b="1" u="none" strike="noStrike">
                          <a:solidFill>
                            <a:schemeClr val="lt1"/>
                          </a:solidFill>
                          <a:effectLst/>
                          <a:uFillTx/>
                          <a:latin typeface="Calibri"/>
                        </a:rPr>
                        <a:t>Windows OS version</a:t>
                      </a:r>
                      <a:endParaRPr lang="en-US" sz="1800" b="0" u="none" strike="noStrike">
                        <a:solidFill>
                          <a:srgbClr val="ffffff"/>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nchor="t">
                      <a:noAutofit/>
                    </a:bodyPr>
                    <a:p>
                      <a:pPr defTabSz="914400">
                        <a:lnSpc>
                          <a:spcPct val="100000"/>
                        </a:lnSpc>
                      </a:pPr>
                      <a:r>
                        <a:rPr lang="en-IN" sz="1800" b="1" u="none" strike="noStrike">
                          <a:solidFill>
                            <a:schemeClr val="lt1"/>
                          </a:solidFill>
                          <a:effectLst/>
                          <a:uFillTx/>
                          <a:latin typeface="Calibri"/>
                        </a:rPr>
                        <a:t>Description</a:t>
                      </a:r>
                      <a:endParaRPr lang="en-US" sz="1800" b="0" u="none" strike="noStrike">
                        <a:solidFill>
                          <a:srgbClr val="ffffff"/>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r>
              <a:tr h="636480">
                <a:tc>
                  <a:txBody>
                    <a:bodyPr anchor="t">
                      <a:noAutofit/>
                    </a:bodyPr>
                    <a:p>
                      <a:pPr defTabSz="914400">
                        <a:lnSpc>
                          <a:spcPct val="100000"/>
                        </a:lnSpc>
                      </a:pPr>
                      <a:r>
                        <a:rPr lang="en-IN" sz="1800" b="0" u="none" strike="noStrike">
                          <a:solidFill>
                            <a:schemeClr val="dk1"/>
                          </a:solidFill>
                          <a:effectLst/>
                          <a:uFillTx/>
                          <a:latin typeface="Calibri"/>
                        </a:rPr>
                        <a:t>Windows NT 4.0 Server/Workstation</a:t>
                      </a:r>
                      <a:endParaRPr lang="en-US" sz="1800" b="0" u="none" strike="noStrik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lang="en-US" sz="1800" b="0" u="none" strike="noStrike">
                          <a:solidFill>
                            <a:schemeClr val="dk1"/>
                          </a:solidFill>
                          <a:effectLst/>
                          <a:uFillTx/>
                          <a:latin typeface="Calibri"/>
                        </a:rPr>
                        <a:t>These upgrades to Windows NT 3.51 have improved GUIs and performance.</a:t>
                      </a:r>
                      <a:endParaRPr lang="en-US" sz="1800" b="0" u="none" strike="noStrik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882360">
                <a:tc>
                  <a:txBody>
                    <a:bodyPr anchor="t">
                      <a:noAutofit/>
                    </a:bodyPr>
                    <a:p>
                      <a:pPr defTabSz="914400">
                        <a:lnSpc>
                          <a:spcPct val="100000"/>
                        </a:lnSpc>
                      </a:pPr>
                      <a:r>
                        <a:rPr lang="en-IN" sz="1800" b="0" u="none" strike="noStrike">
                          <a:solidFill>
                            <a:schemeClr val="dk1"/>
                          </a:solidFill>
                          <a:effectLst/>
                          <a:uFillTx/>
                          <a:latin typeface="Calibri"/>
                        </a:rPr>
                        <a:t>Windows 2000 Server/Professional</a:t>
                      </a:r>
                      <a:endParaRPr lang="en-US" sz="1800" b="0" u="none" strike="noStrik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lang="en-US" sz="1800" b="0" u="none" strike="noStrike">
                          <a:solidFill>
                            <a:schemeClr val="dk1"/>
                          </a:solidFill>
                          <a:effectLst/>
                          <a:uFillTx/>
                          <a:latin typeface="Calibri"/>
                        </a:rPr>
                        <a:t>In this upgrade to NT, Microsoft includes Active Directory (AD) for object storage. AD is more scalable than other available solutions for managing large networks. It uses Lightweight Directory Access Protocol (LDAP), which is still in use today. Also, this update includes the first version of Microsoft Management Console (MMC) and Encrypted File System (EFS). Enumeration of these OSs includes enumerating Active Directory.</a:t>
                      </a:r>
                      <a:endParaRPr lang="en-US" sz="1800" b="0" u="none" strike="noStrik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bl>
          </a:graphicData>
        </a:graphic>
      </p:graphicFrame>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PlaceHolder 1"/>
          <p:cNvSpPr>
            <a:spLocks noGrp="1"/>
          </p:cNvSpPr>
          <p:nvPr>
            <p:ph type="title"/>
          </p:nvPr>
        </p:nvSpPr>
        <p:spPr>
          <a:xfrm>
            <a:off x="838080" y="365040"/>
            <a:ext cx="10515240" cy="671760"/>
          </a:xfrm>
          <a:prstGeom prst="rect">
            <a:avLst/>
          </a:prstGeom>
          <a:noFill/>
          <a:ln w="0">
            <a:noFill/>
          </a:ln>
        </p:spPr>
        <p:txBody>
          <a:bodyPr numCol="1" spcCol="0" lIns="0" rIns="0" tIns="0" bIns="0" anchor="t">
            <a:noAutofit/>
          </a:bodyPr>
          <a:p>
            <a:pPr indent="0" algn="ctr">
              <a:lnSpc>
                <a:spcPct val="90000"/>
              </a:lnSpc>
              <a:buNone/>
            </a:pPr>
            <a:r>
              <a:rPr lang="en-US" sz="3400" b="1" u="none" strike="noStrike">
                <a:solidFill>
                  <a:srgbClr val="004a78"/>
                </a:solidFill>
                <a:effectLst/>
                <a:uFillTx/>
                <a:latin typeface="Arial"/>
                <a:ea typeface="Arial"/>
              </a:rPr>
              <a:t>Windows OS Descriptions (3 of 7)</a:t>
            </a:r>
            <a:endParaRPr lang="en-US" sz="3400" b="0" u="none" strike="noStrike">
              <a:solidFill>
                <a:schemeClr val="dk1"/>
              </a:solidFill>
              <a:effectLst/>
              <a:uFillTx/>
              <a:latin typeface="Calibri"/>
            </a:endParaRPr>
          </a:p>
        </p:txBody>
      </p:sp>
      <p:graphicFrame>
        <p:nvGraphicFramePr>
          <p:cNvPr id="124" name="Table 7"/>
          <p:cNvGraphicFramePr/>
          <p:nvPr/>
        </p:nvGraphicFramePr>
        <p:xfrm>
          <a:off x="428040" y="1087560"/>
          <a:ext cx="11335320" cy="4024080"/>
        </p:xfrm>
        <a:graphic>
          <a:graphicData uri="http://schemas.openxmlformats.org/drawingml/2006/table">
            <a:tbl>
              <a:tblPr/>
              <a:tblGrid>
                <a:gridCol w="1501920"/>
                <a:gridCol w="9833400"/>
              </a:tblGrid>
              <a:tr h="352800">
                <a:tc>
                  <a:txBody>
                    <a:bodyPr anchor="t">
                      <a:noAutofit/>
                    </a:bodyPr>
                    <a:p>
                      <a:pPr defTabSz="914400">
                        <a:lnSpc>
                          <a:spcPct val="100000"/>
                        </a:lnSpc>
                      </a:pPr>
                      <a:r>
                        <a:rPr lang="en-IN" sz="1800" b="1" u="none" strike="noStrike">
                          <a:solidFill>
                            <a:schemeClr val="lt1"/>
                          </a:solidFill>
                          <a:effectLst/>
                          <a:uFillTx/>
                          <a:latin typeface="Calibri"/>
                        </a:rPr>
                        <a:t>Windows OS version</a:t>
                      </a:r>
                      <a:endParaRPr lang="en-US" sz="1800" b="0" u="none" strike="noStrike">
                        <a:solidFill>
                          <a:srgbClr val="ffffff"/>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nchor="t">
                      <a:noAutofit/>
                    </a:bodyPr>
                    <a:p>
                      <a:pPr defTabSz="914400">
                        <a:lnSpc>
                          <a:spcPct val="100000"/>
                        </a:lnSpc>
                      </a:pPr>
                      <a:r>
                        <a:rPr lang="en-IN" sz="1800" b="1" u="none" strike="noStrike">
                          <a:solidFill>
                            <a:schemeClr val="lt1"/>
                          </a:solidFill>
                          <a:effectLst/>
                          <a:uFillTx/>
                          <a:latin typeface="Calibri"/>
                        </a:rPr>
                        <a:t>Description</a:t>
                      </a:r>
                      <a:endParaRPr lang="en-US" sz="1800" b="0" u="none" strike="noStrike">
                        <a:solidFill>
                          <a:srgbClr val="ffffff"/>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r>
              <a:tr h="636480">
                <a:tc>
                  <a:txBody>
                    <a:bodyPr anchor="t">
                      <a:noAutofit/>
                    </a:bodyPr>
                    <a:p>
                      <a:pPr defTabSz="914400">
                        <a:lnSpc>
                          <a:spcPct val="100000"/>
                        </a:lnSpc>
                      </a:pPr>
                      <a:r>
                        <a:rPr lang="en-IN" sz="1800" b="0" u="none" strike="noStrike">
                          <a:solidFill>
                            <a:schemeClr val="dk1"/>
                          </a:solidFill>
                          <a:effectLst/>
                          <a:uFillTx/>
                          <a:latin typeface="Calibri"/>
                        </a:rPr>
                        <a:t>Windows XP Professional</a:t>
                      </a:r>
                      <a:endParaRPr lang="en-US" sz="1800" b="0" u="none" strike="noStrik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lang="en-US" sz="1800" b="0" u="none" strike="noStrike">
                          <a:solidFill>
                            <a:schemeClr val="dk1"/>
                          </a:solidFill>
                          <a:effectLst/>
                          <a:uFillTx/>
                          <a:latin typeface="Calibri"/>
                        </a:rPr>
                        <a:t>This OS includes Windows 2000 features, such as standards-based security, improved manageability, and the MMC. In addition, Windows XP has an improved user interface and better plug-and-play support. Security improvements in the kernel data structures make them read-only to prevent rogue applications from affecting the OS core, and Windows File Protection is added to prevent overwriting core system files. With Service Pack 2 (SP2), security is improved further with features such as Data Execution Prevention (DEP) and a firewall enabled by default. DEP fixes a security exposure caused by vulnerable running services that hackers often use for buffer overflow attacks, and the firewall makes it more difficult for hackers to exploit Windows service vulnerabilities and enumerate shares and services. In fact, enumeration of Windows XP SP2 and later systems can be difficult without modifying the configuration. Disabling the Windows Firewall is common in corporate networks, but this practice gives hackers additional attack surface. In these environments, the enumeration processes used for earlier Windows versions still work much the same way in Windows XP Professional.</a:t>
                      </a:r>
                      <a:endParaRPr lang="en-US" sz="1800" b="0" u="none" strike="noStrik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bl>
          </a:graphicData>
        </a:graphic>
      </p:graphicFrame>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PlaceHolder 1"/>
          <p:cNvSpPr>
            <a:spLocks noGrp="1"/>
          </p:cNvSpPr>
          <p:nvPr>
            <p:ph type="title"/>
          </p:nvPr>
        </p:nvSpPr>
        <p:spPr>
          <a:xfrm>
            <a:off x="838080" y="365040"/>
            <a:ext cx="10515240" cy="671760"/>
          </a:xfrm>
          <a:prstGeom prst="rect">
            <a:avLst/>
          </a:prstGeom>
          <a:noFill/>
          <a:ln w="0">
            <a:noFill/>
          </a:ln>
        </p:spPr>
        <p:txBody>
          <a:bodyPr numCol="1" spcCol="0" lIns="0" rIns="0" tIns="0" bIns="0" anchor="t">
            <a:noAutofit/>
          </a:bodyPr>
          <a:p>
            <a:pPr indent="0" algn="ctr">
              <a:lnSpc>
                <a:spcPct val="90000"/>
              </a:lnSpc>
              <a:buNone/>
            </a:pPr>
            <a:r>
              <a:rPr lang="en-US" sz="3400" b="1" u="none" strike="noStrike">
                <a:solidFill>
                  <a:srgbClr val="004a78"/>
                </a:solidFill>
                <a:effectLst/>
                <a:uFillTx/>
                <a:latin typeface="Arial"/>
                <a:ea typeface="Arial"/>
              </a:rPr>
              <a:t>Windows OS Descriptions (4 of 7)</a:t>
            </a:r>
            <a:endParaRPr lang="en-US" sz="3400" b="0" u="none" strike="noStrike">
              <a:solidFill>
                <a:schemeClr val="dk1"/>
              </a:solidFill>
              <a:effectLst/>
              <a:uFillTx/>
              <a:latin typeface="Calibri"/>
            </a:endParaRPr>
          </a:p>
        </p:txBody>
      </p:sp>
      <p:graphicFrame>
        <p:nvGraphicFramePr>
          <p:cNvPr id="126" name="Table 7"/>
          <p:cNvGraphicFramePr/>
          <p:nvPr/>
        </p:nvGraphicFramePr>
        <p:xfrm>
          <a:off x="428040" y="984240"/>
          <a:ext cx="11603880" cy="5213160"/>
        </p:xfrm>
        <a:graphic>
          <a:graphicData uri="http://schemas.openxmlformats.org/drawingml/2006/table">
            <a:tbl>
              <a:tblPr/>
              <a:tblGrid>
                <a:gridCol w="2317680"/>
                <a:gridCol w="9286200"/>
              </a:tblGrid>
              <a:tr h="354960">
                <a:tc>
                  <a:txBody>
                    <a:bodyPr anchor="t">
                      <a:noAutofit/>
                    </a:bodyPr>
                    <a:p>
                      <a:pPr defTabSz="914400">
                        <a:lnSpc>
                          <a:spcPct val="100000"/>
                        </a:lnSpc>
                      </a:pPr>
                      <a:r>
                        <a:rPr lang="en-IN" sz="1800" b="1" u="none" strike="noStrike">
                          <a:solidFill>
                            <a:schemeClr val="lt1"/>
                          </a:solidFill>
                          <a:effectLst/>
                          <a:uFillTx/>
                          <a:latin typeface="Calibri"/>
                        </a:rPr>
                        <a:t>Windows OS version</a:t>
                      </a:r>
                      <a:endParaRPr lang="en-US" sz="1800" b="0" u="none" strike="noStrike">
                        <a:solidFill>
                          <a:srgbClr val="ffffff"/>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nchor="t">
                      <a:noAutofit/>
                    </a:bodyPr>
                    <a:p>
                      <a:pPr defTabSz="914400">
                        <a:lnSpc>
                          <a:spcPct val="100000"/>
                        </a:lnSpc>
                      </a:pPr>
                      <a:r>
                        <a:rPr lang="en-IN" sz="1800" b="1" u="none" strike="noStrike">
                          <a:solidFill>
                            <a:schemeClr val="lt1"/>
                          </a:solidFill>
                          <a:effectLst/>
                          <a:uFillTx/>
                          <a:latin typeface="Calibri"/>
                        </a:rPr>
                        <a:t>Description</a:t>
                      </a:r>
                      <a:endParaRPr lang="en-US" sz="1800" b="0" u="none" strike="noStrike">
                        <a:solidFill>
                          <a:srgbClr val="ffffff"/>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r>
              <a:tr h="2220480">
                <a:tc>
                  <a:txBody>
                    <a:bodyPr anchor="t">
                      <a:noAutofit/>
                    </a:bodyPr>
                    <a:p>
                      <a:pPr defTabSz="914400">
                        <a:lnSpc>
                          <a:spcPct val="100000"/>
                        </a:lnSpc>
                      </a:pPr>
                      <a:r>
                        <a:rPr lang="en-IN" sz="1800" b="0" u="none" strike="noStrike">
                          <a:solidFill>
                            <a:schemeClr val="dk1"/>
                          </a:solidFill>
                          <a:effectLst/>
                          <a:uFillTx/>
                          <a:latin typeface="Calibri"/>
                        </a:rPr>
                        <a:t>Windows Server 2003</a:t>
                      </a:r>
                      <a:endParaRPr lang="en-US" sz="1800" b="0" u="none" strike="noStrik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lang="en-US" sz="1800" b="0" u="none" strike="noStrike">
                          <a:solidFill>
                            <a:schemeClr val="dk1"/>
                          </a:solidFill>
                          <a:effectLst/>
                          <a:uFillTx/>
                          <a:latin typeface="Calibri"/>
                        </a:rPr>
                        <a:t>Windows Server 2003 includes improvements over Windows 2000 in some security areas, such as Internet Information Services (IIS), and comes in four editions. Generally, all editions include Remote Desktop, load balancing, VPN support, management services such as Windows Management Instrumentation (WMI), and .NET application services. The higher-end editions offer better support for PKI, certificate services, and Active Directory as well as enhancements to reliability, scalability, manageability, and security. Even with improvements in security and stability, enumeration techniques described for other Windows versions are effective with Windows Server 2003.</a:t>
                      </a:r>
                      <a:endParaRPr lang="en-US" sz="1800" b="0" u="none" strike="noStrik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2532600">
                <a:tc>
                  <a:txBody>
                    <a:bodyPr anchor="t">
                      <a:noAutofit/>
                    </a:bodyPr>
                    <a:p>
                      <a:pPr defTabSz="914400">
                        <a:lnSpc>
                          <a:spcPct val="100000"/>
                        </a:lnSpc>
                      </a:pPr>
                      <a:r>
                        <a:rPr lang="en-IN" sz="1800" b="0" u="none" strike="noStrike">
                          <a:solidFill>
                            <a:schemeClr val="dk1"/>
                          </a:solidFill>
                          <a:effectLst/>
                          <a:uFillTx/>
                          <a:latin typeface="Calibri"/>
                        </a:rPr>
                        <a:t>Windows Vista</a:t>
                      </a:r>
                      <a:endParaRPr lang="en-US" sz="1800" b="0" u="none" strike="noStrik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lang="en-US" sz="1800" b="0" u="none" strike="noStrike">
                          <a:solidFill>
                            <a:schemeClr val="dk1"/>
                          </a:solidFill>
                          <a:effectLst/>
                          <a:uFillTx/>
                          <a:latin typeface="Calibri"/>
                        </a:rPr>
                        <a:t>Vista comes in several editions and is the first Windows version to introduce User Account Control (UAC) and built-in full drive encryption, called BitLocker (available in </a:t>
                      </a:r>
                      <a:r>
                        <a:rPr lang="en-IN" sz="1800" b="0" u="none" strike="noStrike">
                          <a:solidFill>
                            <a:schemeClr val="dk1"/>
                          </a:solidFill>
                          <a:effectLst/>
                          <a:uFillTx/>
                          <a:latin typeface="Calibri"/>
                        </a:rPr>
                        <a:t>Vista Enterprise and Ultimate editions). UAC allows running Vista in nonprivileged mode </a:t>
                      </a:r>
                      <a:r>
                        <a:rPr lang="en-US" sz="1800" b="0" u="none" strike="noStrike">
                          <a:solidFill>
                            <a:schemeClr val="dk1"/>
                          </a:solidFill>
                          <a:effectLst/>
                          <a:uFillTx/>
                          <a:latin typeface="Calibri"/>
                        </a:rPr>
                        <a:t>to prevent unwanted code or user actions from damaging or controlling the computer (maliciously or inadvertently). However, UAC has been widely criticized because of its intrusive security prompts that force many users to disable it. In Windows 7, you can configure the frequency of these prompts. Also introduced in this release is Address Space Layout Randomization (ASLR), which makes exploitation of overflow-type vulnerabilities much more difficult. By default, Vista in a stand-alone environment can</a:t>
                      </a:r>
                      <a:endParaRPr lang="en-US" sz="1800" b="0" u="none" strike="noStrike">
                        <a:solidFill>
                          <a:srgbClr val="000000"/>
                        </a:solidFill>
                        <a:effectLst/>
                        <a:uFillTx/>
                        <a:latin typeface="Arial"/>
                      </a:endParaRPr>
                    </a:p>
                    <a:p>
                      <a:pPr defTabSz="914400">
                        <a:lnSpc>
                          <a:spcPct val="100000"/>
                        </a:lnSpc>
                      </a:pPr>
                      <a:r>
                        <a:rPr lang="en-US" sz="1800" b="0" u="none" strike="noStrike">
                          <a:solidFill>
                            <a:schemeClr val="dk1"/>
                          </a:solidFill>
                          <a:effectLst/>
                          <a:uFillTx/>
                          <a:latin typeface="Calibri"/>
                        </a:rPr>
                        <a:t>be difficult to enumerate without modifying its configuration.</a:t>
                      </a:r>
                      <a:endParaRPr lang="en-US" sz="1800" b="0" u="none" strike="noStrik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bl>
          </a:graphicData>
        </a:graphic>
      </p:graphicFrame>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PlaceHolder 1"/>
          <p:cNvSpPr>
            <a:spLocks noGrp="1"/>
          </p:cNvSpPr>
          <p:nvPr>
            <p:ph type="title"/>
          </p:nvPr>
        </p:nvSpPr>
        <p:spPr>
          <a:xfrm>
            <a:off x="838080" y="365040"/>
            <a:ext cx="10515240" cy="671760"/>
          </a:xfrm>
          <a:prstGeom prst="rect">
            <a:avLst/>
          </a:prstGeom>
          <a:noFill/>
          <a:ln w="0">
            <a:noFill/>
          </a:ln>
        </p:spPr>
        <p:txBody>
          <a:bodyPr numCol="1" spcCol="0" lIns="0" rIns="0" tIns="0" bIns="0" anchor="t">
            <a:noAutofit/>
          </a:bodyPr>
          <a:p>
            <a:pPr indent="0" algn="ctr">
              <a:lnSpc>
                <a:spcPct val="90000"/>
              </a:lnSpc>
              <a:buNone/>
            </a:pPr>
            <a:r>
              <a:rPr lang="en-US" sz="3400" b="1" u="none" strike="noStrike">
                <a:solidFill>
                  <a:srgbClr val="004a78"/>
                </a:solidFill>
                <a:effectLst/>
                <a:uFillTx/>
                <a:latin typeface="Arial"/>
                <a:ea typeface="Arial"/>
              </a:rPr>
              <a:t>Windows OS Descriptions (5 of 7)</a:t>
            </a:r>
            <a:endParaRPr lang="en-US" sz="3400" b="0" u="none" strike="noStrike">
              <a:solidFill>
                <a:schemeClr val="dk1"/>
              </a:solidFill>
              <a:effectLst/>
              <a:uFillTx/>
              <a:latin typeface="Calibri"/>
            </a:endParaRPr>
          </a:p>
        </p:txBody>
      </p:sp>
      <p:graphicFrame>
        <p:nvGraphicFramePr>
          <p:cNvPr id="128" name="Table 7"/>
          <p:cNvGraphicFramePr/>
          <p:nvPr/>
        </p:nvGraphicFramePr>
        <p:xfrm>
          <a:off x="293760" y="1037160"/>
          <a:ext cx="11603880" cy="4170240"/>
        </p:xfrm>
        <a:graphic>
          <a:graphicData uri="http://schemas.openxmlformats.org/drawingml/2006/table">
            <a:tbl>
              <a:tblPr/>
              <a:tblGrid>
                <a:gridCol w="2317680"/>
                <a:gridCol w="9286200"/>
              </a:tblGrid>
              <a:tr h="354960">
                <a:tc>
                  <a:txBody>
                    <a:bodyPr anchor="t">
                      <a:noAutofit/>
                    </a:bodyPr>
                    <a:p>
                      <a:pPr defTabSz="914400">
                        <a:lnSpc>
                          <a:spcPct val="100000"/>
                        </a:lnSpc>
                      </a:pPr>
                      <a:r>
                        <a:rPr lang="en-IN" sz="1800" b="1" u="none" strike="noStrike">
                          <a:solidFill>
                            <a:schemeClr val="lt1"/>
                          </a:solidFill>
                          <a:effectLst/>
                          <a:uFillTx/>
                          <a:latin typeface="Calibri"/>
                        </a:rPr>
                        <a:t>Windows OS version</a:t>
                      </a:r>
                      <a:endParaRPr lang="en-US" sz="1800" b="0" u="none" strike="noStrike">
                        <a:solidFill>
                          <a:srgbClr val="ffffff"/>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nchor="t">
                      <a:noAutofit/>
                    </a:bodyPr>
                    <a:p>
                      <a:pPr defTabSz="914400">
                        <a:lnSpc>
                          <a:spcPct val="100000"/>
                        </a:lnSpc>
                      </a:pPr>
                      <a:r>
                        <a:rPr lang="en-IN" sz="1800" b="1" u="none" strike="noStrike">
                          <a:solidFill>
                            <a:schemeClr val="lt1"/>
                          </a:solidFill>
                          <a:effectLst/>
                          <a:uFillTx/>
                          <a:latin typeface="Calibri"/>
                        </a:rPr>
                        <a:t>Description</a:t>
                      </a:r>
                      <a:endParaRPr lang="en-US" sz="1800" b="0" u="none" strike="noStrike">
                        <a:solidFill>
                          <a:srgbClr val="ffffff"/>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r>
              <a:tr h="2220480">
                <a:tc>
                  <a:txBody>
                    <a:bodyPr anchor="t">
                      <a:noAutofit/>
                    </a:bodyPr>
                    <a:p>
                      <a:pPr defTabSz="914400">
                        <a:lnSpc>
                          <a:spcPct val="100000"/>
                        </a:lnSpc>
                      </a:pPr>
                      <a:r>
                        <a:rPr lang="en-IN" sz="1800" b="0" u="none" strike="noStrike">
                          <a:solidFill>
                            <a:schemeClr val="dk1"/>
                          </a:solidFill>
                          <a:effectLst/>
                          <a:uFillTx/>
                          <a:latin typeface="Calibri"/>
                        </a:rPr>
                        <a:t>Windows Server 2008</a:t>
                      </a:r>
                      <a:endParaRPr lang="en-US" sz="1800" b="0" u="none" strike="noStrik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lang="en-US" sz="1800" b="0" u="none" strike="noStrike">
                          <a:solidFill>
                            <a:schemeClr val="dk1"/>
                          </a:solidFill>
                          <a:effectLst/>
                          <a:uFillTx/>
                          <a:latin typeface="Calibri"/>
                        </a:rPr>
                        <a:t>This OS features security options similar to Vista, including BitLocker drive encryption and UAC. Vista and Windows Server 2008 support Network Access Protection (NAP), which reduces the possibility of rogue systems being able to access network resources. Features, services, and roles in Windows Server 2008 can be fine-tuned to meet specific needs. A command-line version that requires fewer resources, called Server Core, is available for certain server roles. This version is designed to reduce maintenance, use of resources, and the “attack surface.” Hyper-V, a full-featured virtualization product, is included with Windows Server 2008 and allows installing guest OSs, such as Linux and </a:t>
                      </a:r>
                      <a:r>
                        <a:rPr lang="en-IN" sz="1800" b="0" u="none" strike="noStrike">
                          <a:solidFill>
                            <a:schemeClr val="dk1"/>
                          </a:solidFill>
                          <a:effectLst/>
                          <a:uFillTx/>
                          <a:latin typeface="Calibri"/>
                        </a:rPr>
                        <a:t>other Windows versions.</a:t>
                      </a:r>
                      <a:endParaRPr lang="en-US" sz="1800" b="0" u="none" strike="noStrik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1517760">
                <a:tc>
                  <a:txBody>
                    <a:bodyPr anchor="t">
                      <a:noAutofit/>
                    </a:bodyPr>
                    <a:p>
                      <a:pPr defTabSz="914400">
                        <a:lnSpc>
                          <a:spcPct val="100000"/>
                        </a:lnSpc>
                      </a:pPr>
                      <a:r>
                        <a:rPr lang="en-IN" sz="1800" b="0" u="none" strike="noStrike">
                          <a:solidFill>
                            <a:schemeClr val="dk1"/>
                          </a:solidFill>
                          <a:effectLst/>
                          <a:uFillTx/>
                          <a:latin typeface="Calibri"/>
                        </a:rPr>
                        <a:t>Windows 7</a:t>
                      </a:r>
                      <a:endParaRPr lang="en-US" sz="1800" b="0" u="none" strike="noStrik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lang="en-US" sz="1800" b="0" u="none" strike="noStrike">
                          <a:solidFill>
                            <a:schemeClr val="dk1"/>
                          </a:solidFill>
                          <a:effectLst/>
                          <a:uFillTx/>
                          <a:latin typeface="Calibri"/>
                        </a:rPr>
                        <a:t>Windows 7 builds on the security advances made in Vista with the introduction of AppLocker, which allows for control over application execution. Including the Action Center in Windows 7 allows users to view potential configurations in one simple interface. Other improvements include refinements to the UAC feature and Windows Defender, which protect the system from known spyware.</a:t>
                      </a:r>
                      <a:endParaRPr lang="en-US" sz="1800" b="0" u="none" strike="noStrik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bl>
          </a:graphicData>
        </a:graphic>
      </p:graphicFrame>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PlaceHolder 1"/>
          <p:cNvSpPr>
            <a:spLocks noGrp="1"/>
          </p:cNvSpPr>
          <p:nvPr>
            <p:ph type="title"/>
          </p:nvPr>
        </p:nvSpPr>
        <p:spPr>
          <a:xfrm>
            <a:off x="838080" y="365040"/>
            <a:ext cx="10515240" cy="671760"/>
          </a:xfrm>
          <a:prstGeom prst="rect">
            <a:avLst/>
          </a:prstGeom>
          <a:noFill/>
          <a:ln w="0">
            <a:noFill/>
          </a:ln>
        </p:spPr>
        <p:txBody>
          <a:bodyPr numCol="1" spcCol="0" lIns="0" rIns="0" tIns="0" bIns="0" anchor="t">
            <a:noAutofit/>
          </a:bodyPr>
          <a:p>
            <a:pPr indent="0" algn="ctr">
              <a:lnSpc>
                <a:spcPct val="90000"/>
              </a:lnSpc>
              <a:buNone/>
            </a:pPr>
            <a:r>
              <a:rPr lang="en-US" sz="3400" b="1" u="none" strike="noStrike">
                <a:solidFill>
                  <a:srgbClr val="004a78"/>
                </a:solidFill>
                <a:effectLst/>
                <a:uFillTx/>
                <a:latin typeface="Arial"/>
                <a:ea typeface="Arial"/>
              </a:rPr>
              <a:t>Windows OS Descriptions (6 of 7)</a:t>
            </a:r>
            <a:endParaRPr lang="en-US" sz="3400" b="0" u="none" strike="noStrike">
              <a:solidFill>
                <a:schemeClr val="dk1"/>
              </a:solidFill>
              <a:effectLst/>
              <a:uFillTx/>
              <a:latin typeface="Calibri"/>
            </a:endParaRPr>
          </a:p>
        </p:txBody>
      </p:sp>
      <p:graphicFrame>
        <p:nvGraphicFramePr>
          <p:cNvPr id="130" name="Table 7"/>
          <p:cNvGraphicFramePr/>
          <p:nvPr/>
        </p:nvGraphicFramePr>
        <p:xfrm>
          <a:off x="293760" y="1608120"/>
          <a:ext cx="11603880" cy="3292920"/>
        </p:xfrm>
        <a:graphic>
          <a:graphicData uri="http://schemas.openxmlformats.org/drawingml/2006/table">
            <a:tbl>
              <a:tblPr/>
              <a:tblGrid>
                <a:gridCol w="2317680"/>
                <a:gridCol w="9286200"/>
              </a:tblGrid>
              <a:tr h="354960">
                <a:tc>
                  <a:txBody>
                    <a:bodyPr anchor="t">
                      <a:noAutofit/>
                    </a:bodyPr>
                    <a:p>
                      <a:pPr defTabSz="914400">
                        <a:lnSpc>
                          <a:spcPct val="100000"/>
                        </a:lnSpc>
                      </a:pPr>
                      <a:r>
                        <a:rPr lang="en-IN" sz="1800" b="1" u="none" strike="noStrike">
                          <a:solidFill>
                            <a:schemeClr val="lt1"/>
                          </a:solidFill>
                          <a:effectLst/>
                          <a:uFillTx/>
                          <a:latin typeface="Calibri"/>
                        </a:rPr>
                        <a:t>Windows OS version</a:t>
                      </a:r>
                      <a:endParaRPr lang="en-US" sz="1800" b="0" u="none" strike="noStrike">
                        <a:solidFill>
                          <a:srgbClr val="ffffff"/>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nchor="t">
                      <a:noAutofit/>
                    </a:bodyPr>
                    <a:p>
                      <a:pPr defTabSz="914400">
                        <a:lnSpc>
                          <a:spcPct val="100000"/>
                        </a:lnSpc>
                      </a:pPr>
                      <a:r>
                        <a:rPr lang="en-IN" sz="1800" b="1" u="none" strike="noStrike">
                          <a:solidFill>
                            <a:schemeClr val="lt1"/>
                          </a:solidFill>
                          <a:effectLst/>
                          <a:uFillTx/>
                          <a:latin typeface="Calibri"/>
                        </a:rPr>
                        <a:t>Description</a:t>
                      </a:r>
                      <a:endParaRPr lang="en-US" sz="1800" b="0" u="none" strike="noStrike">
                        <a:solidFill>
                          <a:srgbClr val="ffffff"/>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r>
              <a:tr h="1517760">
                <a:tc>
                  <a:txBody>
                    <a:bodyPr anchor="t">
                      <a:noAutofit/>
                    </a:bodyPr>
                    <a:p>
                      <a:pPr defTabSz="914400">
                        <a:lnSpc>
                          <a:spcPct val="100000"/>
                        </a:lnSpc>
                      </a:pPr>
                      <a:r>
                        <a:rPr lang="en-IN" sz="1800" b="0" u="none" strike="noStrike">
                          <a:solidFill>
                            <a:schemeClr val="dk1"/>
                          </a:solidFill>
                          <a:effectLst/>
                          <a:uFillTx/>
                          <a:latin typeface="Calibri"/>
                        </a:rPr>
                        <a:t>Windows 8.1</a:t>
                      </a:r>
                      <a:endParaRPr lang="en-US" sz="1800" b="0" u="none" strike="noStrik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lang="en-US" sz="1800" b="0" u="none" strike="noStrike">
                          <a:solidFill>
                            <a:schemeClr val="dk1"/>
                          </a:solidFill>
                          <a:effectLst/>
                          <a:uFillTx/>
                          <a:latin typeface="Calibri"/>
                        </a:rPr>
                        <a:t>Boasting “groundbreaking malware resistance,” Windows 8.1 comes with features that make user-level infection much less dangerous by limiting the privileges of basic users. In addition, Windows 8.1 includes several heap integrity checks designed to make exploitation more difficult. Upgrades to Windows Defender make it a full anti-malware product. SmartScreen is extended to the OS to display an alert when an application is launched on a PC. For the first time, SecureBoot prevents execution of non-trusted boot </a:t>
                      </a:r>
                      <a:r>
                        <a:rPr lang="en-IN" sz="1800" b="0" u="none" strike="noStrike">
                          <a:solidFill>
                            <a:schemeClr val="dk1"/>
                          </a:solidFill>
                          <a:effectLst/>
                          <a:uFillTx/>
                          <a:latin typeface="Calibri"/>
                        </a:rPr>
                        <a:t>content, preventing rootkits/bootkits.</a:t>
                      </a:r>
                      <a:endParaRPr lang="en-US" sz="1800" b="0" u="none" strike="noStrik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1181160">
                <a:tc>
                  <a:txBody>
                    <a:bodyPr anchor="t">
                      <a:noAutofit/>
                    </a:bodyPr>
                    <a:p>
                      <a:pPr defTabSz="914400">
                        <a:lnSpc>
                          <a:spcPct val="100000"/>
                        </a:lnSpc>
                      </a:pPr>
                      <a:r>
                        <a:rPr lang="en-IN" sz="1800" b="0" u="none" strike="noStrike">
                          <a:solidFill>
                            <a:schemeClr val="dk1"/>
                          </a:solidFill>
                          <a:effectLst/>
                          <a:uFillTx/>
                          <a:latin typeface="Calibri"/>
                        </a:rPr>
                        <a:t>Windows Server 2012</a:t>
                      </a:r>
                      <a:endParaRPr lang="en-US" sz="1800" b="0" u="none" strike="noStrik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lang="en-US" sz="1800" b="0" u="none" strike="noStrike">
                          <a:solidFill>
                            <a:schemeClr val="dk1"/>
                          </a:solidFill>
                          <a:effectLst/>
                          <a:uFillTx/>
                          <a:latin typeface="Calibri"/>
                        </a:rPr>
                        <a:t>With this edition, Microsoft introduces Authentication Silos to prevent pass-the-hash attacks, a major weakness in all earlier versions of Windows servers. It also includes enhanced support for Domain Name System Security Extensions (DNSSEC), which relies on digital signatures to prove zone ownership.</a:t>
                      </a:r>
                      <a:endParaRPr lang="en-US" sz="1800" b="0" u="none" strike="noStrik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bl>
          </a:graphicData>
        </a:graphic>
      </p:graphicFrame>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PlaceHolder 1"/>
          <p:cNvSpPr>
            <a:spLocks noGrp="1"/>
          </p:cNvSpPr>
          <p:nvPr>
            <p:ph type="title"/>
          </p:nvPr>
        </p:nvSpPr>
        <p:spPr>
          <a:xfrm>
            <a:off x="838080" y="365040"/>
            <a:ext cx="10515240" cy="671760"/>
          </a:xfrm>
          <a:prstGeom prst="rect">
            <a:avLst/>
          </a:prstGeom>
          <a:noFill/>
          <a:ln w="0">
            <a:noFill/>
          </a:ln>
        </p:spPr>
        <p:txBody>
          <a:bodyPr numCol="1" spcCol="0" lIns="0" rIns="0" tIns="0" bIns="0" anchor="t">
            <a:noAutofit/>
          </a:bodyPr>
          <a:p>
            <a:pPr indent="0" algn="ctr">
              <a:lnSpc>
                <a:spcPct val="90000"/>
              </a:lnSpc>
              <a:buNone/>
            </a:pPr>
            <a:r>
              <a:rPr lang="en-US" sz="3400" b="1" u="none" strike="noStrike">
                <a:solidFill>
                  <a:srgbClr val="004a78"/>
                </a:solidFill>
                <a:effectLst/>
                <a:uFillTx/>
                <a:latin typeface="Arial"/>
                <a:ea typeface="Arial"/>
              </a:rPr>
              <a:t>Windows OS Descriptions (7 of 7)</a:t>
            </a:r>
            <a:endParaRPr lang="en-US" sz="3400" b="0" u="none" strike="noStrike">
              <a:solidFill>
                <a:schemeClr val="dk1"/>
              </a:solidFill>
              <a:effectLst/>
              <a:uFillTx/>
              <a:latin typeface="Calibri"/>
            </a:endParaRPr>
          </a:p>
        </p:txBody>
      </p:sp>
      <p:graphicFrame>
        <p:nvGraphicFramePr>
          <p:cNvPr id="132" name="Table 7"/>
          <p:cNvGraphicFramePr/>
          <p:nvPr/>
        </p:nvGraphicFramePr>
        <p:xfrm>
          <a:off x="293760" y="1037160"/>
          <a:ext cx="11603880" cy="5115600"/>
        </p:xfrm>
        <a:graphic>
          <a:graphicData uri="http://schemas.openxmlformats.org/drawingml/2006/table">
            <a:tbl>
              <a:tblPr/>
              <a:tblGrid>
                <a:gridCol w="2317680"/>
                <a:gridCol w="9286200"/>
              </a:tblGrid>
              <a:tr h="354960">
                <a:tc>
                  <a:txBody>
                    <a:bodyPr anchor="t">
                      <a:noAutofit/>
                    </a:bodyPr>
                    <a:p>
                      <a:pPr defTabSz="914400">
                        <a:lnSpc>
                          <a:spcPct val="100000"/>
                        </a:lnSpc>
                      </a:pPr>
                      <a:r>
                        <a:rPr lang="en-IN" sz="1800" b="1" u="none" strike="noStrike">
                          <a:solidFill>
                            <a:schemeClr val="lt1"/>
                          </a:solidFill>
                          <a:effectLst/>
                          <a:uFillTx/>
                          <a:latin typeface="Calibri"/>
                        </a:rPr>
                        <a:t>Windows OS version</a:t>
                      </a:r>
                      <a:endParaRPr lang="en-US" sz="1800" b="0" u="none" strike="noStrike">
                        <a:solidFill>
                          <a:srgbClr val="ffffff"/>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nchor="t">
                      <a:noAutofit/>
                    </a:bodyPr>
                    <a:p>
                      <a:pPr defTabSz="914400">
                        <a:lnSpc>
                          <a:spcPct val="100000"/>
                        </a:lnSpc>
                      </a:pPr>
                      <a:r>
                        <a:rPr lang="en-IN" sz="1800" b="1" u="none" strike="noStrike">
                          <a:solidFill>
                            <a:schemeClr val="lt1"/>
                          </a:solidFill>
                          <a:effectLst/>
                          <a:uFillTx/>
                          <a:latin typeface="Calibri"/>
                        </a:rPr>
                        <a:t>Description</a:t>
                      </a:r>
                      <a:endParaRPr lang="en-US" sz="1800" b="0" u="none" strike="noStrike">
                        <a:solidFill>
                          <a:srgbClr val="ffffff"/>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r>
              <a:tr h="1517760">
                <a:tc>
                  <a:txBody>
                    <a:bodyPr anchor="t">
                      <a:noAutofit/>
                    </a:bodyPr>
                    <a:p>
                      <a:pPr defTabSz="914400">
                        <a:lnSpc>
                          <a:spcPct val="100000"/>
                        </a:lnSpc>
                      </a:pPr>
                      <a:r>
                        <a:rPr lang="en-IN" sz="1800" b="0" u="none" strike="noStrike">
                          <a:solidFill>
                            <a:schemeClr val="dk1"/>
                          </a:solidFill>
                          <a:effectLst/>
                          <a:uFillTx/>
                          <a:latin typeface="Calibri"/>
                        </a:rPr>
                        <a:t>Windows 10</a:t>
                      </a:r>
                      <a:endParaRPr lang="en-US" sz="1800" b="0" u="none" strike="noStrik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lang="en-US" sz="1800" b="0" u="none" strike="noStrike">
                          <a:solidFill>
                            <a:schemeClr val="dk1"/>
                          </a:solidFill>
                          <a:effectLst/>
                          <a:uFillTx/>
                          <a:latin typeface="Calibri"/>
                        </a:rPr>
                        <a:t>Designed for use on tablets, gaming consoles, and traditional PCs, Windows 10 can be found in more places than ever. Numerous security enhancements were brought to Windows 10. One of the more progressive enhancements is that it only allows trusted apps by default through Device Guard. It also adds Credential Guard, which uses virtualization to protect access tokens from theft by attackers. Originally released in 2015, Windows 10 has improved through many feature and security enhancements. Windows 10 was supposed to be the last name change for Windows, but it is rumored that the next major release of Windows in 2021 will be called Windows 11.</a:t>
                      </a:r>
                      <a:endParaRPr lang="en-US" sz="1800" b="0" u="none" strike="noStrik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1398960">
                <a:tc>
                  <a:txBody>
                    <a:bodyPr anchor="t">
                      <a:noAutofit/>
                    </a:bodyPr>
                    <a:p>
                      <a:pPr defTabSz="914400">
                        <a:lnSpc>
                          <a:spcPct val="100000"/>
                        </a:lnSpc>
                      </a:pPr>
                      <a:r>
                        <a:rPr lang="en-IN" sz="1800" b="0" u="none" strike="noStrike">
                          <a:solidFill>
                            <a:schemeClr val="dk1"/>
                          </a:solidFill>
                          <a:effectLst/>
                          <a:uFillTx/>
                          <a:latin typeface="Calibri"/>
                        </a:rPr>
                        <a:t>Windows Server 2016</a:t>
                      </a:r>
                      <a:endParaRPr lang="en-US" sz="1800" b="0" u="none" strike="noStrik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lang="en-US" sz="1800" b="0" u="none" strike="noStrike">
                          <a:solidFill>
                            <a:schemeClr val="dk1"/>
                          </a:solidFill>
                          <a:effectLst/>
                          <a:uFillTx/>
                          <a:latin typeface="Calibri"/>
                        </a:rPr>
                        <a:t>Windows Server 2016 features a number of security upgrades. The most important, Windows Containers, allows for application isolation to protect applications from one another. Windows Defender (malware protection) is now enabled by default. In this version, the option for telnet server is eliminated completely (telnet client is still available). A feature named Just Enough Administration (JEA) allows for more detailed access control settings on tasks.</a:t>
                      </a:r>
                      <a:endParaRPr lang="en-US" sz="1800" b="0" u="none" strike="noStrik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1274040">
                <a:tc>
                  <a:txBody>
                    <a:bodyPr anchor="t">
                      <a:noAutofit/>
                    </a:bodyPr>
                    <a:p>
                      <a:pPr defTabSz="914400">
                        <a:lnSpc>
                          <a:spcPct val="100000"/>
                        </a:lnSpc>
                      </a:pPr>
                      <a:r>
                        <a:rPr lang="en-IN" sz="1800" b="0" u="none" strike="noStrike">
                          <a:solidFill>
                            <a:schemeClr val="dk1"/>
                          </a:solidFill>
                          <a:effectLst/>
                          <a:uFillTx/>
                          <a:latin typeface="Calibri"/>
                        </a:rPr>
                        <a:t>Windows Server 2019</a:t>
                      </a:r>
                      <a:endParaRPr lang="en-US" sz="1800" b="0" u="none" strike="noStrik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lang="en-US" sz="1800" b="0" u="none" strike="noStrike">
                          <a:solidFill>
                            <a:schemeClr val="dk1"/>
                          </a:solidFill>
                          <a:effectLst/>
                          <a:uFillTx/>
                          <a:latin typeface="Calibri"/>
                        </a:rPr>
                        <a:t>Windows Server 2019 was developed concurrently with Windows 10. It contains a number of new features and security measures including container services, storage </a:t>
                      </a:r>
                      <a:r>
                        <a:rPr lang="en-IN" sz="1800" b="0" u="none" strike="noStrike">
                          <a:solidFill>
                            <a:schemeClr val="dk1"/>
                          </a:solidFill>
                          <a:effectLst/>
                          <a:uFillTx/>
                          <a:latin typeface="Calibri"/>
                        </a:rPr>
                        <a:t>spaces direct, storage migration services, storage replication, shielded virtual machines, </a:t>
                      </a:r>
                      <a:r>
                        <a:rPr lang="en-US" sz="1800" b="0" u="none" strike="noStrike">
                          <a:solidFill>
                            <a:schemeClr val="dk1"/>
                          </a:solidFill>
                          <a:effectLst/>
                          <a:uFillTx/>
                          <a:latin typeface="Calibri"/>
                        </a:rPr>
                        <a:t>and improved Windows Defender Advanced Threat Protection (ATP).</a:t>
                      </a:r>
                      <a:endParaRPr lang="en-US" sz="1800" b="0" u="none" strike="noStrik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bl>
          </a:graphicData>
        </a:graphic>
      </p:graphicFrame>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PlaceHolder 1"/>
          <p:cNvSpPr>
            <a:spLocks noGrp="1"/>
          </p:cNvSpPr>
          <p:nvPr>
            <p:ph type="title"/>
          </p:nvPr>
        </p:nvSpPr>
        <p:spPr>
          <a:xfrm>
            <a:off x="838080" y="365040"/>
            <a:ext cx="10515240" cy="671760"/>
          </a:xfrm>
          <a:prstGeom prst="rect">
            <a:avLst/>
          </a:prstGeom>
          <a:noFill/>
          <a:ln w="0">
            <a:noFill/>
          </a:ln>
        </p:spPr>
        <p:txBody>
          <a:bodyPr numCol="1" spcCol="0" lIns="0" rIns="0" tIns="0" bIns="0" anchor="t">
            <a:noAutofit/>
          </a:bodyPr>
          <a:p>
            <a:pPr indent="0" algn="ctr">
              <a:lnSpc>
                <a:spcPct val="90000"/>
              </a:lnSpc>
              <a:buNone/>
            </a:pPr>
            <a:r>
              <a:rPr lang="en-US" sz="3400" b="1" u="none" strike="noStrike">
                <a:solidFill>
                  <a:srgbClr val="004a78"/>
                </a:solidFill>
                <a:effectLst/>
                <a:uFillTx/>
                <a:latin typeface="Arial"/>
                <a:ea typeface="Arial"/>
              </a:rPr>
              <a:t>NetBIOS Basics (1 of 3)</a:t>
            </a:r>
            <a:endParaRPr lang="en-US" sz="3400" b="0" u="none" strike="noStrike">
              <a:solidFill>
                <a:schemeClr val="dk1"/>
              </a:solidFill>
              <a:effectLst/>
              <a:uFillTx/>
              <a:latin typeface="Calibri"/>
            </a:endParaRPr>
          </a:p>
        </p:txBody>
      </p:sp>
      <p:sp>
        <p:nvSpPr>
          <p:cNvPr id="134" name="PlaceHolder 2"/>
          <p:cNvSpPr>
            <a:spLocks noGrp="1"/>
          </p:cNvSpPr>
          <p:nvPr>
            <p:ph/>
          </p:nvPr>
        </p:nvSpPr>
        <p:spPr>
          <a:xfrm>
            <a:off x="743400" y="1638360"/>
            <a:ext cx="10711080" cy="4393800"/>
          </a:xfrm>
          <a:prstGeom prst="rect">
            <a:avLst/>
          </a:prstGeom>
          <a:noFill/>
          <a:ln w="0">
            <a:noFill/>
          </a:ln>
        </p:spPr>
        <p:txBody>
          <a:bodyPr numCol="1" spcCol="0" lIns="0" rIns="0" tIns="0" bIns="0" anchor="t">
            <a:noAutofit/>
          </a:bodyPr>
          <a:p>
            <a:pPr marL="343080" indent="-343080">
              <a:lnSpc>
                <a:spcPct val="90000"/>
              </a:lnSpc>
              <a:spcBef>
                <a:spcPts val="1001"/>
              </a:spcBef>
              <a:buClr>
                <a:srgbClr val="004a78"/>
              </a:buClr>
              <a:buFont typeface="Arial"/>
              <a:buChar char="•"/>
            </a:pPr>
            <a:r>
              <a:rPr lang="en-US" sz="2000" b="1" u="none" strike="noStrike">
                <a:solidFill>
                  <a:srgbClr val="004a78"/>
                </a:solidFill>
                <a:effectLst/>
                <a:uFillTx/>
                <a:latin typeface="Arial"/>
                <a:ea typeface="Arial"/>
              </a:rPr>
              <a:t>Network Basic Input Output System (NetBIOS)</a:t>
            </a:r>
            <a:endParaRPr lang="en-US" sz="2000" b="0" u="none" strike="noStrike">
              <a:solidFill>
                <a:srgbClr val="000000"/>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Programming interface</a:t>
            </a:r>
            <a:endParaRPr lang="en-US" sz="2000" b="0" u="none" strike="noStrike">
              <a:solidFill>
                <a:srgbClr val="004a78"/>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Allows computer communication over a LAN</a:t>
            </a:r>
            <a:endParaRPr lang="en-US" sz="2000" b="0" u="none" strike="noStrike">
              <a:solidFill>
                <a:srgbClr val="004a78"/>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Most Windows OSs use it to share files and printers</a:t>
            </a:r>
            <a:endParaRPr lang="en-US" sz="2000" b="0" u="none" strike="noStrike">
              <a:solidFill>
                <a:srgbClr val="004a78"/>
              </a:solidFill>
              <a:effectLst/>
              <a:uFillTx/>
              <a:latin typeface="Arial"/>
            </a:endParaRPr>
          </a:p>
          <a:p>
            <a:pPr marL="1143000" lvl="2" indent="-228600" defTabSz="914400">
              <a:lnSpc>
                <a:spcPct val="90000"/>
              </a:lnSpc>
              <a:spcBef>
                <a:spcPts val="499"/>
              </a:spcBef>
              <a:buClr>
                <a:srgbClr val="000000"/>
              </a:buClr>
              <a:buFont typeface="Arial"/>
              <a:buChar char="•"/>
            </a:pPr>
            <a:r>
              <a:rPr lang="en-US" sz="2000" b="0" u="none" strike="noStrike">
                <a:solidFill>
                  <a:srgbClr val="004a78"/>
                </a:solidFill>
                <a:effectLst/>
                <a:uFillTx/>
                <a:latin typeface="Arial"/>
                <a:ea typeface="Arial"/>
              </a:rPr>
              <a:t>Requires an upper-level service called Server Message Block (SMB)</a:t>
            </a:r>
            <a:endParaRPr lang="en-US" sz="2000" b="0" u="none" strike="noStrike">
              <a:solidFill>
                <a:srgbClr val="004a78"/>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Listens on UDP ports 137 and 138 and TCP port 139</a:t>
            </a:r>
            <a:endParaRPr lang="en-US" sz="2000" b="0" u="none" strike="noStrike">
              <a:solidFill>
                <a:srgbClr val="004a78"/>
              </a:solidFill>
              <a:effectLst/>
              <a:uFillTx/>
              <a:latin typeface="Arial"/>
            </a:endParaRPr>
          </a:p>
          <a:p>
            <a:pPr marL="343080" indent="-343080" defTabSz="914400">
              <a:lnSpc>
                <a:spcPct val="90000"/>
              </a:lnSpc>
              <a:spcBef>
                <a:spcPts val="1001"/>
              </a:spcBef>
              <a:buClr>
                <a:srgbClr val="004a78"/>
              </a:buClr>
              <a:buFont typeface="Arial"/>
              <a:buChar char="•"/>
            </a:pPr>
            <a:r>
              <a:rPr lang="en-US" sz="2000" b="0" u="none" strike="noStrike">
                <a:solidFill>
                  <a:srgbClr val="004a78"/>
                </a:solidFill>
                <a:effectLst/>
                <a:uFillTx/>
                <a:latin typeface="Arial"/>
                <a:ea typeface="Arial"/>
              </a:rPr>
              <a:t>NetBIOS names</a:t>
            </a:r>
            <a:endParaRPr lang="en-US" sz="2000" b="0" u="none" strike="noStrike">
              <a:solidFill>
                <a:srgbClr val="000000"/>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Computer names assigned to Windows systems</a:t>
            </a:r>
            <a:endParaRPr lang="en-US" sz="2000" b="0" u="none" strike="noStrike">
              <a:solidFill>
                <a:srgbClr val="004a78"/>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Have a limit of 16 characters</a:t>
            </a:r>
            <a:endParaRPr lang="en-US" sz="2000" b="0" u="none" strike="noStrike">
              <a:solidFill>
                <a:srgbClr val="004a78"/>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Last character is reserved for a hexadecimal number that identifies the type of service running on the computer</a:t>
            </a:r>
            <a:endParaRPr lang="en-US" sz="2000" b="0" u="none" strike="noStrike">
              <a:solidFill>
                <a:srgbClr val="004a78"/>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Must be unique on a network</a:t>
            </a:r>
            <a:endParaRPr lang="en-US" sz="2000" b="0" u="none" strike="noStrike">
              <a:solidFill>
                <a:srgbClr val="004a78"/>
              </a:solidFill>
              <a:effectLst/>
              <a:uFillTx/>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838080" y="365040"/>
            <a:ext cx="10515240" cy="671760"/>
          </a:xfrm>
          <a:prstGeom prst="rect">
            <a:avLst/>
          </a:prstGeom>
          <a:noFill/>
          <a:ln w="0">
            <a:noFill/>
          </a:ln>
        </p:spPr>
        <p:txBody>
          <a:bodyPr numCol="1" spcCol="0" lIns="0" rIns="0" tIns="0" bIns="0" anchor="t">
            <a:noAutofit/>
          </a:bodyPr>
          <a:p>
            <a:pPr indent="0" algn="ctr">
              <a:lnSpc>
                <a:spcPct val="90000"/>
              </a:lnSpc>
              <a:buNone/>
            </a:pPr>
            <a:r>
              <a:rPr lang="en-US" sz="3400" b="1" u="none" strike="noStrike">
                <a:solidFill>
                  <a:srgbClr val="004a78"/>
                </a:solidFill>
                <a:effectLst/>
                <a:uFillTx/>
                <a:latin typeface="Arial"/>
                <a:ea typeface="Arial"/>
              </a:rPr>
              <a:t>NetBIOS Basics (2 of 3)</a:t>
            </a:r>
            <a:endParaRPr lang="en-US" sz="3400" b="0" u="none" strike="noStrike">
              <a:solidFill>
                <a:schemeClr val="dk1"/>
              </a:solidFill>
              <a:effectLst/>
              <a:uFillTx/>
              <a:latin typeface="Calibri"/>
            </a:endParaRPr>
          </a:p>
        </p:txBody>
      </p:sp>
      <p:graphicFrame>
        <p:nvGraphicFramePr>
          <p:cNvPr id="136" name="Table 4"/>
          <p:cNvGraphicFramePr/>
          <p:nvPr/>
        </p:nvGraphicFramePr>
        <p:xfrm>
          <a:off x="609480" y="1037160"/>
          <a:ext cx="10972440" cy="5190840"/>
        </p:xfrm>
        <a:graphic>
          <a:graphicData uri="http://schemas.openxmlformats.org/drawingml/2006/table">
            <a:tbl>
              <a:tblPr/>
              <a:tblGrid>
                <a:gridCol w="1973880"/>
                <a:gridCol w="740160"/>
                <a:gridCol w="8258400"/>
              </a:tblGrid>
              <a:tr h="333000">
                <a:tc>
                  <a:txBody>
                    <a:bodyPr anchor="t">
                      <a:noAutofit/>
                    </a:bodyPr>
                    <a:p>
                      <a:pPr defTabSz="914400">
                        <a:lnSpc>
                          <a:spcPct val="100000"/>
                        </a:lnSpc>
                      </a:pPr>
                      <a:r>
                        <a:rPr lang="en-IN" sz="1800" b="0" u="none" strike="noStrike">
                          <a:solidFill>
                            <a:schemeClr val="lt1"/>
                          </a:solidFill>
                          <a:effectLst/>
                          <a:uFillTx/>
                          <a:latin typeface="Calibri"/>
                        </a:rPr>
                        <a:t>NetBIOS name</a:t>
                      </a:r>
                      <a:endParaRPr lang="en-US" sz="1800" b="0" u="none" strike="noStrike">
                        <a:solidFill>
                          <a:srgbClr val="ffffff"/>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nchor="t">
                      <a:noAutofit/>
                    </a:bodyPr>
                    <a:p>
                      <a:pPr defTabSz="914400">
                        <a:lnSpc>
                          <a:spcPct val="100000"/>
                        </a:lnSpc>
                      </a:pPr>
                      <a:r>
                        <a:rPr lang="en-IN" sz="1800" b="0" u="none" strike="noStrike">
                          <a:solidFill>
                            <a:schemeClr val="lt1"/>
                          </a:solidFill>
                          <a:effectLst/>
                          <a:uFillTx/>
                          <a:latin typeface="Calibri"/>
                        </a:rPr>
                        <a:t>Suffix</a:t>
                      </a:r>
                      <a:endParaRPr lang="en-US" sz="1800" b="0" u="none" strike="noStrike">
                        <a:solidFill>
                          <a:srgbClr val="ffffff"/>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nchor="t">
                      <a:noAutofit/>
                    </a:bodyPr>
                    <a:p>
                      <a:pPr defTabSz="914400">
                        <a:lnSpc>
                          <a:spcPct val="100000"/>
                        </a:lnSpc>
                      </a:pPr>
                      <a:r>
                        <a:rPr lang="en-IN" sz="1800" b="0" u="none" strike="noStrike">
                          <a:solidFill>
                            <a:schemeClr val="lt1"/>
                          </a:solidFill>
                          <a:effectLst/>
                          <a:uFillTx/>
                          <a:latin typeface="Calibri"/>
                        </a:rPr>
                        <a:t>Description</a:t>
                      </a:r>
                      <a:endParaRPr lang="en-US" sz="1800" b="0" u="none" strike="noStrike">
                        <a:solidFill>
                          <a:srgbClr val="ffffff"/>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r>
              <a:tr h="367560">
                <a:tc>
                  <a:txBody>
                    <a:bodyPr anchor="t">
                      <a:noAutofit/>
                    </a:bodyPr>
                    <a:p>
                      <a:pPr defTabSz="914400">
                        <a:lnSpc>
                          <a:spcPct val="100000"/>
                        </a:lnSpc>
                      </a:pPr>
                      <a:r>
                        <a:rPr lang="en-IN" sz="1800" b="0" i="1" u="none" strike="noStrike">
                          <a:solidFill>
                            <a:schemeClr val="dk1"/>
                          </a:solidFill>
                          <a:effectLst/>
                          <a:uFillTx/>
                          <a:latin typeface="Calibri"/>
                        </a:rPr>
                        <a:t>computer name</a:t>
                      </a:r>
                      <a:endParaRPr lang="en-US" sz="1800" b="0" u="none" strike="noStrik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lang="en-IN" sz="1800" b="0" u="none" strike="noStrike">
                          <a:solidFill>
                            <a:schemeClr val="dk1"/>
                          </a:solidFill>
                          <a:effectLst/>
                          <a:uFillTx/>
                          <a:latin typeface="Calibri"/>
                        </a:rPr>
                        <a:t>00</a:t>
                      </a:r>
                      <a:endParaRPr lang="en-US" sz="1800" b="0" u="none" strike="noStrik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lang="en-US" sz="1800" b="0" u="none" strike="noStrike">
                          <a:solidFill>
                            <a:schemeClr val="dk1"/>
                          </a:solidFill>
                          <a:effectLst/>
                          <a:uFillTx/>
                          <a:latin typeface="Calibri"/>
                        </a:rPr>
                        <a:t>The Workstation service registered the computer name (also called the NetBIOS </a:t>
                      </a:r>
                      <a:r>
                        <a:rPr lang="en-IN" sz="1800" b="0" u="none" strike="noStrike">
                          <a:solidFill>
                            <a:schemeClr val="dk1"/>
                          </a:solidFill>
                          <a:effectLst/>
                          <a:uFillTx/>
                          <a:latin typeface="Calibri"/>
                        </a:rPr>
                        <a:t>name).</a:t>
                      </a:r>
                      <a:endParaRPr lang="en-US" sz="1800" b="0" u="none" strike="noStrik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589680">
                <a:tc>
                  <a:txBody>
                    <a:bodyPr anchor="t">
                      <a:noAutofit/>
                    </a:bodyPr>
                    <a:p>
                      <a:pPr defTabSz="914400">
                        <a:lnSpc>
                          <a:spcPct val="100000"/>
                        </a:lnSpc>
                      </a:pPr>
                      <a:r>
                        <a:rPr lang="en-IN" sz="1800" b="0" i="1" u="none" strike="noStrike">
                          <a:solidFill>
                            <a:schemeClr val="dk1"/>
                          </a:solidFill>
                          <a:effectLst/>
                          <a:uFillTx/>
                          <a:latin typeface="Calibri"/>
                        </a:rPr>
                        <a:t>computer name</a:t>
                      </a:r>
                      <a:endParaRPr lang="en-US" sz="1800" b="0" u="none" strike="noStrik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lang="en-US" sz="1800" b="0" u="none" strike="noStrike">
                          <a:solidFill>
                            <a:schemeClr val="dk1"/>
                          </a:solidFill>
                          <a:effectLst/>
                          <a:uFillTx/>
                          <a:latin typeface="Calibri"/>
                        </a:rPr>
                        <a:t>20</a:t>
                      </a:r>
                      <a:endParaRPr lang="en-US" sz="1800" b="0" u="none" strike="noStrik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lang="en-US" sz="1800" b="0" u="none" strike="noStrike">
                          <a:solidFill>
                            <a:schemeClr val="dk1"/>
                          </a:solidFill>
                          <a:effectLst/>
                          <a:uFillTx/>
                          <a:latin typeface="Calibri"/>
                        </a:rPr>
                        <a:t>Registered by the Server service. A computer must have this service running to </a:t>
                      </a:r>
                      <a:r>
                        <a:rPr lang="en-IN" sz="1800" b="0" u="none" strike="noStrike">
                          <a:solidFill>
                            <a:schemeClr val="dk1"/>
                          </a:solidFill>
                          <a:effectLst/>
                          <a:uFillTx/>
                          <a:latin typeface="Calibri"/>
                        </a:rPr>
                        <a:t>share printers or files.</a:t>
                      </a:r>
                      <a:endParaRPr lang="en-US" sz="1800" b="0" u="none" strike="noStrik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356040">
                <a:tc>
                  <a:txBody>
                    <a:bodyPr anchor="t">
                      <a:noAutofit/>
                    </a:bodyPr>
                    <a:p>
                      <a:pPr defTabSz="914400">
                        <a:lnSpc>
                          <a:spcPct val="100000"/>
                        </a:lnSpc>
                      </a:pPr>
                      <a:r>
                        <a:rPr lang="en-IN" sz="1800" b="0" i="1" u="none" strike="noStrike">
                          <a:solidFill>
                            <a:schemeClr val="dk1"/>
                          </a:solidFill>
                          <a:effectLst/>
                          <a:uFillTx/>
                          <a:latin typeface="Calibri"/>
                        </a:rPr>
                        <a:t>computer name</a:t>
                      </a:r>
                      <a:endParaRPr lang="en-US" sz="1800" b="0" u="none" strike="noStrik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lang="en-US" sz="1800" b="0" u="none" strike="noStrike">
                          <a:solidFill>
                            <a:schemeClr val="dk1"/>
                          </a:solidFill>
                          <a:effectLst/>
                          <a:uFillTx/>
                          <a:latin typeface="Calibri"/>
                        </a:rPr>
                        <a:t>22</a:t>
                      </a:r>
                      <a:endParaRPr lang="en-US" sz="1800" b="0" u="none" strike="noStrik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lang="en-US" sz="1800" b="0" u="none" strike="noStrike">
                          <a:solidFill>
                            <a:schemeClr val="dk1"/>
                          </a:solidFill>
                          <a:effectLst/>
                          <a:uFillTx/>
                          <a:latin typeface="Calibri"/>
                        </a:rPr>
                        <a:t>Registered by the Microsoft Exchange Interchange service.</a:t>
                      </a:r>
                      <a:endParaRPr lang="en-US" sz="1800" b="0" u="none" strike="noStrik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519120">
                <a:tc>
                  <a:txBody>
                    <a:bodyPr anchor="t">
                      <a:noAutofit/>
                    </a:bodyPr>
                    <a:p>
                      <a:pPr defTabSz="914400">
                        <a:lnSpc>
                          <a:spcPct val="100000"/>
                        </a:lnSpc>
                      </a:pPr>
                      <a:r>
                        <a:rPr lang="en-IN" sz="1800" b="0" i="1" u="none" strike="noStrike">
                          <a:solidFill>
                            <a:schemeClr val="dk1"/>
                          </a:solidFill>
                          <a:effectLst/>
                          <a:uFillTx/>
                          <a:latin typeface="Calibri"/>
                        </a:rPr>
                        <a:t>computer name</a:t>
                      </a:r>
                      <a:endParaRPr lang="en-US" sz="1800" b="0" u="none" strike="noStrik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lang="en-US" sz="1800" b="0" u="none" strike="noStrike">
                          <a:solidFill>
                            <a:schemeClr val="dk1"/>
                          </a:solidFill>
                          <a:effectLst/>
                          <a:uFillTx/>
                          <a:latin typeface="Calibri"/>
                        </a:rPr>
                        <a:t>23</a:t>
                      </a:r>
                      <a:endParaRPr lang="en-US" sz="1800" b="0" u="none" strike="noStrik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lang="en-US" sz="1800" b="0" u="none" strike="noStrike">
                          <a:solidFill>
                            <a:schemeClr val="dk1"/>
                          </a:solidFill>
                          <a:effectLst/>
                          <a:uFillTx/>
                          <a:latin typeface="Calibri"/>
                        </a:rPr>
                        <a:t>Registered by the Microsoft Exchange Store service. A store is where mailboxes</a:t>
                      </a:r>
                      <a:endParaRPr lang="en-US" sz="1800" b="0" u="none" strike="noStrike">
                        <a:solidFill>
                          <a:srgbClr val="000000"/>
                        </a:solidFill>
                        <a:effectLst/>
                        <a:uFillTx/>
                        <a:latin typeface="Arial"/>
                      </a:endParaRPr>
                    </a:p>
                    <a:p>
                      <a:pPr defTabSz="914400">
                        <a:lnSpc>
                          <a:spcPct val="100000"/>
                        </a:lnSpc>
                      </a:pPr>
                      <a:r>
                        <a:rPr lang="en-US" sz="1800" b="0" u="none" strike="noStrike">
                          <a:solidFill>
                            <a:schemeClr val="dk1"/>
                          </a:solidFill>
                          <a:effectLst/>
                          <a:uFillTx/>
                          <a:latin typeface="Calibri"/>
                        </a:rPr>
                        <a:t>and public folders are stored.</a:t>
                      </a:r>
                      <a:endParaRPr lang="en-US" sz="1800" b="0" u="none" strike="noStrik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380880">
                <a:tc>
                  <a:txBody>
                    <a:bodyPr anchor="t">
                      <a:noAutofit/>
                    </a:bodyPr>
                    <a:p>
                      <a:pPr defTabSz="914400">
                        <a:lnSpc>
                          <a:spcPct val="100000"/>
                        </a:lnSpc>
                      </a:pPr>
                      <a:r>
                        <a:rPr lang="en-IN" sz="1800" b="0" i="1" u="none" strike="noStrike">
                          <a:solidFill>
                            <a:schemeClr val="dk1"/>
                          </a:solidFill>
                          <a:effectLst/>
                          <a:uFillTx/>
                          <a:latin typeface="Calibri"/>
                        </a:rPr>
                        <a:t>computer name</a:t>
                      </a:r>
                      <a:endParaRPr lang="en-US" sz="1800" b="0" u="none" strike="noStrik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lang="en-US" sz="1800" b="0" u="none" strike="noStrike">
                          <a:solidFill>
                            <a:schemeClr val="dk1"/>
                          </a:solidFill>
                          <a:effectLst/>
                          <a:uFillTx/>
                          <a:latin typeface="Calibri"/>
                        </a:rPr>
                        <a:t>24</a:t>
                      </a:r>
                      <a:endParaRPr lang="en-US" sz="1800" b="0" u="none" strike="noStrik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lang="en-US" sz="1800" b="0" u="none" strike="noStrike">
                          <a:solidFill>
                            <a:schemeClr val="dk1"/>
                          </a:solidFill>
                          <a:effectLst/>
                          <a:uFillTx/>
                          <a:latin typeface="Calibri"/>
                        </a:rPr>
                        <a:t>Registered by the Microsoft Exchange Directory service.</a:t>
                      </a:r>
                      <a:endParaRPr lang="en-US" sz="1800" b="0" u="none" strike="noStrik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519120">
                <a:tc>
                  <a:txBody>
                    <a:bodyPr anchor="t">
                      <a:noAutofit/>
                    </a:bodyPr>
                    <a:p>
                      <a:pPr defTabSz="914400">
                        <a:lnSpc>
                          <a:spcPct val="100000"/>
                        </a:lnSpc>
                      </a:pPr>
                      <a:r>
                        <a:rPr lang="en-IN" sz="1800" b="0" i="1" u="none" strike="noStrike">
                          <a:solidFill>
                            <a:schemeClr val="dk1"/>
                          </a:solidFill>
                          <a:effectLst/>
                          <a:uFillTx/>
                          <a:latin typeface="Calibri"/>
                        </a:rPr>
                        <a:t>computer name</a:t>
                      </a:r>
                      <a:endParaRPr lang="en-US" sz="1800" b="0" u="none" strike="noStrik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lang="en-US" sz="1800" b="0" u="none" strike="noStrike">
                          <a:solidFill>
                            <a:schemeClr val="dk1"/>
                          </a:solidFill>
                          <a:effectLst/>
                          <a:uFillTx/>
                          <a:latin typeface="Calibri"/>
                        </a:rPr>
                        <a:t>87</a:t>
                      </a:r>
                      <a:endParaRPr lang="en-US" sz="1800" b="0" u="none" strike="noStrik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lang="en-US" sz="1800" b="0" u="none" strike="noStrike">
                          <a:solidFill>
                            <a:schemeClr val="dk1"/>
                          </a:solidFill>
                          <a:effectLst/>
                          <a:uFillTx/>
                          <a:latin typeface="Calibri"/>
                        </a:rPr>
                        <a:t>Signifies that Microsoft Exchange Message Transfer Agent (MTA) is running on</a:t>
                      </a:r>
                      <a:endParaRPr lang="en-US" sz="1800" b="0" u="none" strike="noStrike">
                        <a:solidFill>
                          <a:srgbClr val="000000"/>
                        </a:solidFill>
                        <a:effectLst/>
                        <a:uFillTx/>
                        <a:latin typeface="Arial"/>
                      </a:endParaRPr>
                    </a:p>
                    <a:p>
                      <a:pPr defTabSz="914400">
                        <a:lnSpc>
                          <a:spcPct val="100000"/>
                        </a:lnSpc>
                      </a:pPr>
                      <a:r>
                        <a:rPr lang="en-IN" sz="1800" b="0" u="none" strike="noStrike">
                          <a:solidFill>
                            <a:schemeClr val="dk1"/>
                          </a:solidFill>
                          <a:effectLst/>
                          <a:uFillTx/>
                          <a:latin typeface="Calibri"/>
                        </a:rPr>
                        <a:t>this computer.</a:t>
                      </a:r>
                      <a:endParaRPr lang="en-US" sz="1800" b="0" u="none" strike="noStrik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369720">
                <a:tc>
                  <a:txBody>
                    <a:bodyPr anchor="t">
                      <a:noAutofit/>
                    </a:bodyPr>
                    <a:p>
                      <a:pPr defTabSz="914400">
                        <a:lnSpc>
                          <a:spcPct val="100000"/>
                        </a:lnSpc>
                      </a:pPr>
                      <a:r>
                        <a:rPr lang="en-IN" sz="1800" b="0" i="1" u="none" strike="noStrike">
                          <a:solidFill>
                            <a:schemeClr val="dk1"/>
                          </a:solidFill>
                          <a:effectLst/>
                          <a:uFillTx/>
                          <a:latin typeface="Calibri"/>
                        </a:rPr>
                        <a:t>domain name</a:t>
                      </a:r>
                      <a:endParaRPr lang="en-US" sz="1800" b="0" u="none" strike="noStrik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lang="en-IN" sz="1800" b="0" u="none" strike="noStrike">
                          <a:solidFill>
                            <a:schemeClr val="dk1"/>
                          </a:solidFill>
                          <a:effectLst/>
                          <a:uFillTx/>
                          <a:latin typeface="Calibri"/>
                        </a:rPr>
                        <a:t>00</a:t>
                      </a:r>
                      <a:endParaRPr lang="en-US" sz="1800" b="0" u="none" strike="noStrik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lang="en-US" sz="1800" b="0" u="none" strike="noStrike">
                          <a:solidFill>
                            <a:schemeClr val="dk1"/>
                          </a:solidFill>
                          <a:effectLst/>
                          <a:uFillTx/>
                          <a:latin typeface="Calibri"/>
                        </a:rPr>
                        <a:t>Indicates that Domain Name System (DNS) is running.</a:t>
                      </a:r>
                      <a:endParaRPr lang="en-US" sz="1800" b="0" u="none" strike="noStrik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391680">
                <a:tc>
                  <a:txBody>
                    <a:bodyPr anchor="t">
                      <a:noAutofit/>
                    </a:bodyPr>
                    <a:p>
                      <a:pPr defTabSz="914400">
                        <a:lnSpc>
                          <a:spcPct val="100000"/>
                        </a:lnSpc>
                      </a:pPr>
                      <a:r>
                        <a:rPr lang="en-IN" sz="1800" b="0" i="1" u="none" strike="noStrike">
                          <a:solidFill>
                            <a:schemeClr val="dk1"/>
                          </a:solidFill>
                          <a:effectLst/>
                          <a:uFillTx/>
                          <a:latin typeface="Calibri"/>
                        </a:rPr>
                        <a:t>domain name</a:t>
                      </a:r>
                      <a:endParaRPr lang="en-US" sz="1800" b="0" u="none" strike="noStrik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lang="en-IN" sz="1800" b="0" u="none" strike="noStrike">
                          <a:solidFill>
                            <a:schemeClr val="dk1"/>
                          </a:solidFill>
                          <a:effectLst/>
                          <a:uFillTx/>
                          <a:latin typeface="Calibri"/>
                        </a:rPr>
                        <a:t>1C</a:t>
                      </a:r>
                      <a:endParaRPr lang="en-US" sz="1800" b="0" u="none" strike="noStrik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lang="en-US" sz="1800" b="0" u="none" strike="noStrike">
                          <a:solidFill>
                            <a:schemeClr val="dk1"/>
                          </a:solidFill>
                          <a:effectLst/>
                          <a:uFillTx/>
                          <a:latin typeface="Calibri"/>
                        </a:rPr>
                        <a:t>Identifies the computer as a domain controller.</a:t>
                      </a:r>
                      <a:endParaRPr lang="en-US" sz="1800" b="0" u="none" strike="noStrik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377280">
                <a:tc>
                  <a:txBody>
                    <a:bodyPr anchor="t">
                      <a:noAutofit/>
                    </a:bodyPr>
                    <a:p>
                      <a:pPr defTabSz="914400">
                        <a:lnSpc>
                          <a:spcPct val="100000"/>
                        </a:lnSpc>
                      </a:pPr>
                      <a:r>
                        <a:rPr lang="en-IN" sz="1800" b="0" i="1" u="none" strike="noStrike">
                          <a:solidFill>
                            <a:schemeClr val="dk1"/>
                          </a:solidFill>
                          <a:effectLst/>
                          <a:uFillTx/>
                          <a:latin typeface="Calibri"/>
                        </a:rPr>
                        <a:t>iNet~Services</a:t>
                      </a:r>
                      <a:endParaRPr lang="en-US" sz="1800" b="0" u="none" strike="noStrik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lang="en-US" sz="1800" b="0" u="none" strike="noStrike">
                          <a:solidFill>
                            <a:schemeClr val="dk1"/>
                          </a:solidFill>
                          <a:effectLst/>
                          <a:uFillTx/>
                          <a:latin typeface="Calibri"/>
                        </a:rPr>
                        <a:t>1C</a:t>
                      </a:r>
                      <a:endParaRPr lang="en-US" sz="1800" b="0" u="none" strike="noStrik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lang="en-US" sz="1800" b="0" u="none" strike="noStrike">
                          <a:solidFill>
                            <a:schemeClr val="dk1"/>
                          </a:solidFill>
                          <a:effectLst/>
                          <a:uFillTx/>
                          <a:latin typeface="Calibri"/>
                        </a:rPr>
                        <a:t>Indicates that IIS is running.</a:t>
                      </a:r>
                      <a:endParaRPr lang="en-US" sz="1800" b="0" u="none" strike="noStrik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377280">
                <a:tc>
                  <a:txBody>
                    <a:bodyPr anchor="t">
                      <a:noAutofit/>
                    </a:bodyPr>
                    <a:p>
                      <a:pPr defTabSz="914400">
                        <a:lnSpc>
                          <a:spcPct val="100000"/>
                        </a:lnSpc>
                      </a:pPr>
                      <a:r>
                        <a:rPr lang="en-US" sz="1800" b="0" i="1" u="none" strike="noStrike">
                          <a:solidFill>
                            <a:schemeClr val="dk1"/>
                          </a:solidFill>
                          <a:effectLst/>
                          <a:uFillTx/>
                          <a:latin typeface="Calibri"/>
                        </a:rPr>
                        <a:t>IS~computer name</a:t>
                      </a:r>
                      <a:endParaRPr lang="en-US" sz="1800" b="0" u="none" strike="noStrik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lang="en-US" sz="1800" b="0" u="none" strike="noStrike">
                          <a:solidFill>
                            <a:schemeClr val="dk1"/>
                          </a:solidFill>
                          <a:effectLst/>
                          <a:uFillTx/>
                          <a:latin typeface="Calibri"/>
                        </a:rPr>
                        <a:t>00</a:t>
                      </a:r>
                      <a:endParaRPr lang="en-US" sz="1800" b="0" u="none" strike="noStrik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lang="en-US" sz="1800" b="0" u="none" strike="noStrike">
                          <a:solidFill>
                            <a:schemeClr val="dk1"/>
                          </a:solidFill>
                          <a:effectLst/>
                          <a:uFillTx/>
                          <a:latin typeface="Calibri"/>
                        </a:rPr>
                        <a:t>Also indicates that IIS is running.</a:t>
                      </a:r>
                      <a:endParaRPr lang="en-US" sz="1800" b="0" u="none" strike="noStrik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bl>
          </a:graphicData>
        </a:graphic>
      </p:graphicFrame>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PlaceHolder 1"/>
          <p:cNvSpPr>
            <a:spLocks noGrp="1"/>
          </p:cNvSpPr>
          <p:nvPr>
            <p:ph type="title"/>
          </p:nvPr>
        </p:nvSpPr>
        <p:spPr>
          <a:xfrm>
            <a:off x="838080" y="365040"/>
            <a:ext cx="10515240" cy="671760"/>
          </a:xfrm>
          <a:prstGeom prst="rect">
            <a:avLst/>
          </a:prstGeom>
          <a:noFill/>
          <a:ln w="0">
            <a:noFill/>
          </a:ln>
        </p:spPr>
        <p:txBody>
          <a:bodyPr numCol="1" spcCol="0" lIns="0" rIns="0" tIns="0" bIns="0" anchor="t">
            <a:noAutofit/>
          </a:bodyPr>
          <a:p>
            <a:pPr indent="0" algn="ctr">
              <a:lnSpc>
                <a:spcPct val="90000"/>
              </a:lnSpc>
              <a:buNone/>
            </a:pPr>
            <a:r>
              <a:rPr lang="en-US" sz="3400" b="1" u="none" strike="noStrike">
                <a:solidFill>
                  <a:srgbClr val="004a78"/>
                </a:solidFill>
                <a:effectLst/>
                <a:uFillTx/>
                <a:latin typeface="Arial"/>
                <a:ea typeface="Arial"/>
              </a:rPr>
              <a:t>NetBIOS Basics (3 of 3)</a:t>
            </a:r>
            <a:endParaRPr lang="en-US" sz="3400" b="0" u="none" strike="noStrike">
              <a:solidFill>
                <a:schemeClr val="dk1"/>
              </a:solidFill>
              <a:effectLst/>
              <a:uFillTx/>
              <a:latin typeface="Calibri"/>
            </a:endParaRPr>
          </a:p>
        </p:txBody>
      </p:sp>
      <p:sp>
        <p:nvSpPr>
          <p:cNvPr id="138" name="PlaceHolder 2"/>
          <p:cNvSpPr>
            <a:spLocks noGrp="1"/>
          </p:cNvSpPr>
          <p:nvPr>
            <p:ph/>
          </p:nvPr>
        </p:nvSpPr>
        <p:spPr>
          <a:xfrm>
            <a:off x="743400" y="1638360"/>
            <a:ext cx="10711080" cy="4393800"/>
          </a:xfrm>
          <a:prstGeom prst="rect">
            <a:avLst/>
          </a:prstGeom>
          <a:noFill/>
          <a:ln w="0">
            <a:noFill/>
          </a:ln>
        </p:spPr>
        <p:txBody>
          <a:bodyPr numCol="1" spcCol="0" lIns="0" rIns="0" tIns="0" bIns="0" anchor="t">
            <a:noAutofit/>
          </a:bodyPr>
          <a:p>
            <a:pPr marL="343080" indent="-343080">
              <a:lnSpc>
                <a:spcPct val="90000"/>
              </a:lnSpc>
              <a:spcBef>
                <a:spcPts val="1001"/>
              </a:spcBef>
              <a:buClr>
                <a:srgbClr val="004a78"/>
              </a:buClr>
              <a:buFont typeface="Arial"/>
              <a:buChar char="•"/>
            </a:pPr>
            <a:r>
              <a:rPr lang="en-US" sz="2000" b="0" u="none" strike="noStrike">
                <a:solidFill>
                  <a:srgbClr val="004a78"/>
                </a:solidFill>
                <a:effectLst/>
                <a:uFillTx/>
                <a:latin typeface="Arial"/>
                <a:ea typeface="Arial"/>
              </a:rPr>
              <a:t>You do not need to memorize all the NetBIOS suffixes</a:t>
            </a:r>
            <a:endParaRPr lang="en-US" sz="2000" b="0" u="none" strike="noStrike">
              <a:solidFill>
                <a:srgbClr val="000000"/>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But note that some identify the computer or server being enumerated as a stand-alone computer or domain controller</a:t>
            </a:r>
            <a:endParaRPr lang="en-US" sz="2000" b="0" u="none" strike="noStrike">
              <a:solidFill>
                <a:srgbClr val="004a78"/>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Hackers often exert more effort to attack computers identified as domain controllers</a:t>
            </a:r>
            <a:endParaRPr lang="en-US" sz="2000" b="0" u="none" strike="noStrike">
              <a:solidFill>
                <a:srgbClr val="004a78"/>
              </a:solidFill>
              <a:effectLst/>
              <a:uFillTx/>
              <a:latin typeface="Arial"/>
            </a:endParaRPr>
          </a:p>
          <a:p>
            <a:pPr marL="1143000" lvl="2" indent="-228600" defTabSz="914400">
              <a:lnSpc>
                <a:spcPct val="90000"/>
              </a:lnSpc>
              <a:spcBef>
                <a:spcPts val="499"/>
              </a:spcBef>
              <a:buClr>
                <a:srgbClr val="000000"/>
              </a:buClr>
              <a:buFont typeface="Arial"/>
              <a:buChar char="•"/>
            </a:pPr>
            <a:r>
              <a:rPr lang="en-US" sz="2000" b="0" u="none" strike="noStrike">
                <a:solidFill>
                  <a:srgbClr val="004a78"/>
                </a:solidFill>
                <a:effectLst/>
                <a:uFillTx/>
                <a:latin typeface="Arial"/>
                <a:ea typeface="Arial"/>
              </a:rPr>
              <a:t>These systems store more information, including logon names for user accounts and network resources</a:t>
            </a:r>
            <a:endParaRPr lang="en-US" sz="2000" b="0" u="none" strike="noStrike">
              <a:solidFill>
                <a:srgbClr val="004a78"/>
              </a:solidFill>
              <a:effectLst/>
              <a:uFillTx/>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PlaceHolder 1"/>
          <p:cNvSpPr>
            <a:spLocks noGrp="1"/>
          </p:cNvSpPr>
          <p:nvPr>
            <p:ph type="title"/>
          </p:nvPr>
        </p:nvSpPr>
        <p:spPr>
          <a:xfrm>
            <a:off x="838080" y="365040"/>
            <a:ext cx="10515240" cy="671760"/>
          </a:xfrm>
          <a:prstGeom prst="rect">
            <a:avLst/>
          </a:prstGeom>
          <a:noFill/>
          <a:ln w="0">
            <a:noFill/>
          </a:ln>
        </p:spPr>
        <p:txBody>
          <a:bodyPr numCol="1" spcCol="0" lIns="0" rIns="0" tIns="0" bIns="0" anchor="t">
            <a:noAutofit/>
          </a:bodyPr>
          <a:p>
            <a:pPr indent="0" algn="ctr">
              <a:lnSpc>
                <a:spcPct val="90000"/>
              </a:lnSpc>
              <a:buNone/>
            </a:pPr>
            <a:r>
              <a:rPr lang="en-US" sz="3400" b="1" u="none" strike="noStrike">
                <a:solidFill>
                  <a:srgbClr val="004a78"/>
                </a:solidFill>
                <a:effectLst/>
                <a:uFillTx/>
                <a:latin typeface="Arial"/>
                <a:ea typeface="Arial"/>
              </a:rPr>
              <a:t>NetBIOS Null Sessions</a:t>
            </a:r>
            <a:endParaRPr lang="en-US" sz="3400" b="0" u="none" strike="noStrike">
              <a:solidFill>
                <a:schemeClr val="dk1"/>
              </a:solidFill>
              <a:effectLst/>
              <a:uFillTx/>
              <a:latin typeface="Calibri"/>
            </a:endParaRPr>
          </a:p>
        </p:txBody>
      </p:sp>
      <p:sp>
        <p:nvSpPr>
          <p:cNvPr id="140" name="PlaceHolder 2"/>
          <p:cNvSpPr>
            <a:spLocks noGrp="1"/>
          </p:cNvSpPr>
          <p:nvPr>
            <p:ph/>
          </p:nvPr>
        </p:nvSpPr>
        <p:spPr>
          <a:xfrm>
            <a:off x="743400" y="1638360"/>
            <a:ext cx="10711080" cy="4393800"/>
          </a:xfrm>
          <a:prstGeom prst="rect">
            <a:avLst/>
          </a:prstGeom>
          <a:noFill/>
          <a:ln w="0">
            <a:noFill/>
          </a:ln>
        </p:spPr>
        <p:txBody>
          <a:bodyPr numCol="1" spcCol="0" lIns="0" rIns="0" tIns="0" bIns="0" anchor="t">
            <a:noAutofit/>
          </a:bodyPr>
          <a:p>
            <a:pPr marL="343080" indent="-343080">
              <a:lnSpc>
                <a:spcPct val="90000"/>
              </a:lnSpc>
              <a:spcBef>
                <a:spcPts val="1001"/>
              </a:spcBef>
              <a:buClr>
                <a:srgbClr val="004a78"/>
              </a:buClr>
              <a:buFont typeface="Arial"/>
              <a:buChar char="•"/>
            </a:pPr>
            <a:r>
              <a:rPr lang="en-US" sz="2000" b="1" u="none" strike="noStrike">
                <a:solidFill>
                  <a:srgbClr val="004a78"/>
                </a:solidFill>
                <a:effectLst/>
                <a:uFillTx/>
                <a:latin typeface="Arial"/>
                <a:ea typeface="Arial"/>
              </a:rPr>
              <a:t>Null session</a:t>
            </a:r>
            <a:endParaRPr lang="en-US" sz="2000" b="0" u="none" strike="noStrike">
              <a:solidFill>
                <a:srgbClr val="000000"/>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Refers to an unauthenticated connection to a Windows computer</a:t>
            </a:r>
            <a:endParaRPr lang="en-US" sz="2000" b="0" u="none" strike="noStrike">
              <a:solidFill>
                <a:srgbClr val="004a78"/>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One of the biggest vulnerabilities of NetBIOS systems</a:t>
            </a:r>
            <a:endParaRPr lang="en-US" sz="2000" b="0" u="none" strike="noStrike">
              <a:solidFill>
                <a:srgbClr val="004a78"/>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Does not use logon and password values</a:t>
            </a:r>
            <a:endParaRPr lang="en-US" sz="2000" b="0" u="none" strike="noStrike">
              <a:solidFill>
                <a:srgbClr val="004a78"/>
              </a:solidFill>
              <a:effectLst/>
              <a:uFillTx/>
              <a:latin typeface="Arial"/>
            </a:endParaRPr>
          </a:p>
          <a:p>
            <a:pPr marL="343080" indent="-343080" defTabSz="914400">
              <a:lnSpc>
                <a:spcPct val="90000"/>
              </a:lnSpc>
              <a:spcBef>
                <a:spcPts val="1001"/>
              </a:spcBef>
              <a:buClr>
                <a:srgbClr val="004a78"/>
              </a:buClr>
              <a:buFont typeface="Arial"/>
              <a:buChar char="•"/>
            </a:pPr>
            <a:r>
              <a:rPr lang="en-US" sz="2000" b="0" u="none" strike="noStrike">
                <a:solidFill>
                  <a:srgbClr val="004a78"/>
                </a:solidFill>
                <a:effectLst/>
                <a:uFillTx/>
                <a:latin typeface="Arial"/>
                <a:ea typeface="Arial"/>
              </a:rPr>
              <a:t>Many enumeration tools establish a null session to gather information such as logon accounts, group membership, and file shares from an attacked computer</a:t>
            </a:r>
            <a:endParaRPr lang="en-US" sz="2000" b="0" u="none" strike="noStrike">
              <a:solidFill>
                <a:srgbClr val="000000"/>
              </a:solidFill>
              <a:effectLst/>
              <a:uFillTx/>
              <a:latin typeface="Arial"/>
            </a:endParaRPr>
          </a:p>
          <a:p>
            <a:pPr marL="343080" indent="-343080" defTabSz="914400">
              <a:lnSpc>
                <a:spcPct val="90000"/>
              </a:lnSpc>
              <a:spcBef>
                <a:spcPts val="1001"/>
              </a:spcBef>
              <a:buClr>
                <a:srgbClr val="004a78"/>
              </a:buClr>
              <a:buFont typeface="Arial"/>
              <a:buChar char="•"/>
            </a:pPr>
            <a:r>
              <a:rPr lang="en-US" sz="2000" b="0" u="none" strike="noStrike">
                <a:solidFill>
                  <a:srgbClr val="004a78"/>
                </a:solidFill>
                <a:effectLst/>
                <a:uFillTx/>
                <a:latin typeface="Arial"/>
                <a:ea typeface="Arial"/>
              </a:rPr>
              <a:t>Has been around for more than a decade</a:t>
            </a:r>
            <a:endParaRPr lang="en-US" sz="2000" b="0" u="none" strike="noStrike">
              <a:solidFill>
                <a:srgbClr val="000000"/>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Still present in Windows XP</a:t>
            </a:r>
            <a:endParaRPr lang="en-US" sz="2000" b="0" u="none" strike="noStrike">
              <a:solidFill>
                <a:srgbClr val="004a78"/>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Disabled by default in Windows Server 2003</a:t>
            </a:r>
            <a:endParaRPr lang="en-US" sz="2000" b="0" u="none" strike="noStrike">
              <a:solidFill>
                <a:srgbClr val="004a78"/>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Not available in Windows Vista and Server 2008</a:t>
            </a:r>
            <a:endParaRPr lang="en-US" sz="2000" b="0" u="none" strike="noStrike">
              <a:solidFill>
                <a:srgbClr val="004a78"/>
              </a:solidFill>
              <a:effectLst/>
              <a:uFillTx/>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PlaceHolder 1"/>
          <p:cNvSpPr>
            <a:spLocks noGrp="1"/>
          </p:cNvSpPr>
          <p:nvPr>
            <p:ph type="title"/>
          </p:nvPr>
        </p:nvSpPr>
        <p:spPr>
          <a:xfrm>
            <a:off x="838080" y="365040"/>
            <a:ext cx="10515240" cy="671760"/>
          </a:xfrm>
          <a:prstGeom prst="rect">
            <a:avLst/>
          </a:prstGeom>
          <a:noFill/>
          <a:ln w="0">
            <a:noFill/>
          </a:ln>
        </p:spPr>
        <p:txBody>
          <a:bodyPr numCol="1" spcCol="0" lIns="0" rIns="0" tIns="0" bIns="0" anchor="t">
            <a:noAutofit/>
          </a:bodyPr>
          <a:p>
            <a:pPr indent="0" algn="ctr">
              <a:lnSpc>
                <a:spcPct val="90000"/>
              </a:lnSpc>
              <a:buNone/>
            </a:pPr>
            <a:r>
              <a:rPr lang="en-US" sz="3400" b="1" u="none" strike="noStrike">
                <a:solidFill>
                  <a:srgbClr val="004a78"/>
                </a:solidFill>
                <a:effectLst/>
                <a:uFillTx/>
                <a:latin typeface="Arial"/>
                <a:ea typeface="Arial"/>
              </a:rPr>
              <a:t>Introduction to Enumeration (1 of 2)</a:t>
            </a:r>
            <a:endParaRPr lang="en-US" sz="3400" b="0" u="none" strike="noStrike">
              <a:solidFill>
                <a:schemeClr val="dk1"/>
              </a:solidFill>
              <a:effectLst/>
              <a:uFillTx/>
              <a:latin typeface="Calibri"/>
            </a:endParaRPr>
          </a:p>
        </p:txBody>
      </p:sp>
      <p:sp>
        <p:nvSpPr>
          <p:cNvPr id="104" name="PlaceHolder 2"/>
          <p:cNvSpPr>
            <a:spLocks noGrp="1"/>
          </p:cNvSpPr>
          <p:nvPr>
            <p:ph/>
          </p:nvPr>
        </p:nvSpPr>
        <p:spPr>
          <a:xfrm>
            <a:off x="743400" y="1638360"/>
            <a:ext cx="10711080" cy="4393800"/>
          </a:xfrm>
          <a:prstGeom prst="rect">
            <a:avLst/>
          </a:prstGeom>
          <a:noFill/>
          <a:ln w="0">
            <a:noFill/>
          </a:ln>
        </p:spPr>
        <p:txBody>
          <a:bodyPr numCol="1" spcCol="0" lIns="0" rIns="0" tIns="0" bIns="0" anchor="t">
            <a:noAutofit/>
          </a:bodyPr>
          <a:p>
            <a:pPr marL="343080" indent="-343080">
              <a:lnSpc>
                <a:spcPct val="90000"/>
              </a:lnSpc>
              <a:spcBef>
                <a:spcPts val="1001"/>
              </a:spcBef>
              <a:buClr>
                <a:srgbClr val="004a78"/>
              </a:buClr>
              <a:buFont typeface="Arial"/>
              <a:buChar char="•"/>
            </a:pPr>
            <a:r>
              <a:rPr lang="en-US" sz="2000" b="1" u="none" strike="noStrike">
                <a:solidFill>
                  <a:srgbClr val="004a78"/>
                </a:solidFill>
                <a:effectLst/>
                <a:uFillTx/>
                <a:latin typeface="Arial"/>
                <a:ea typeface="Arial"/>
              </a:rPr>
              <a:t>Enumeration</a:t>
            </a:r>
            <a:r>
              <a:rPr lang="en-US" sz="2000" b="0" u="none" strike="noStrike">
                <a:solidFill>
                  <a:srgbClr val="004a78"/>
                </a:solidFill>
                <a:effectLst/>
                <a:uFillTx/>
                <a:latin typeface="Arial"/>
                <a:ea typeface="Arial"/>
              </a:rPr>
              <a:t> refers to the process of extracting information from a network about the following:</a:t>
            </a:r>
            <a:endParaRPr lang="en-US" sz="2000" b="0" u="none" strike="noStrike">
              <a:solidFill>
                <a:srgbClr val="000000"/>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Resources or shares on the network</a:t>
            </a:r>
            <a:endParaRPr lang="en-US" sz="2000" b="0" u="none" strike="noStrike">
              <a:solidFill>
                <a:srgbClr val="004a78"/>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Network topology and architecture</a:t>
            </a:r>
            <a:endParaRPr lang="en-US" sz="2000" b="0" u="none" strike="noStrike">
              <a:solidFill>
                <a:srgbClr val="004a78"/>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Usernames or groups assigned on the network</a:t>
            </a:r>
            <a:endParaRPr lang="en-US" sz="2000" b="0" u="none" strike="noStrike">
              <a:solidFill>
                <a:srgbClr val="004a78"/>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Information about users and recent logon times</a:t>
            </a:r>
            <a:endParaRPr lang="en-US" sz="2000" b="0" u="none" strike="noStrike">
              <a:solidFill>
                <a:srgbClr val="004a78"/>
              </a:solidFill>
              <a:effectLst/>
              <a:uFillTx/>
              <a:latin typeface="Arial"/>
            </a:endParaRPr>
          </a:p>
          <a:p>
            <a:pPr marL="343080" indent="-343080" defTabSz="914400">
              <a:lnSpc>
                <a:spcPct val="90000"/>
              </a:lnSpc>
              <a:spcBef>
                <a:spcPts val="1001"/>
              </a:spcBef>
              <a:buClr>
                <a:srgbClr val="004a78"/>
              </a:buClr>
              <a:buFont typeface="Arial"/>
              <a:buChar char="•"/>
            </a:pPr>
            <a:r>
              <a:rPr lang="en-US" sz="2000" b="0" u="none" strike="noStrike">
                <a:solidFill>
                  <a:srgbClr val="004a78"/>
                </a:solidFill>
                <a:effectLst/>
                <a:uFillTx/>
                <a:latin typeface="Arial"/>
                <a:ea typeface="Arial"/>
              </a:rPr>
              <a:t>Port scanning and footprinting</a:t>
            </a:r>
            <a:endParaRPr lang="en-US" sz="2000" b="0" u="none" strike="noStrike">
              <a:solidFill>
                <a:srgbClr val="000000"/>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Used to determine what operating system (OS) is used</a:t>
            </a:r>
            <a:endParaRPr lang="en-US" sz="2000" b="0" u="none" strike="noStrike">
              <a:solidFill>
                <a:srgbClr val="004a78"/>
              </a:solidFill>
              <a:effectLst/>
              <a:uFillTx/>
              <a:latin typeface="Arial"/>
            </a:endParaRPr>
          </a:p>
          <a:p>
            <a:pPr marL="343080" indent="-343080" defTabSz="914400">
              <a:lnSpc>
                <a:spcPct val="90000"/>
              </a:lnSpc>
              <a:spcBef>
                <a:spcPts val="1001"/>
              </a:spcBef>
              <a:buClr>
                <a:srgbClr val="004a78"/>
              </a:buClr>
              <a:buFont typeface="Arial"/>
              <a:buChar char="•"/>
            </a:pPr>
            <a:r>
              <a:rPr lang="en-US" sz="2000" b="0" u="none" strike="noStrike">
                <a:solidFill>
                  <a:srgbClr val="004a78"/>
                </a:solidFill>
                <a:effectLst/>
                <a:uFillTx/>
                <a:latin typeface="Arial"/>
                <a:ea typeface="Arial"/>
              </a:rPr>
              <a:t>Enumeration is more intrusive</a:t>
            </a:r>
            <a:endParaRPr lang="en-US" sz="2000" b="0" u="none" strike="noStrike">
              <a:solidFill>
                <a:srgbClr val="000000"/>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Attempting to access a resource, not just identifying it</a:t>
            </a:r>
            <a:endParaRPr lang="en-US" sz="2000" b="0" u="none" strike="noStrike">
              <a:solidFill>
                <a:srgbClr val="004a78"/>
              </a:solidFill>
              <a:effectLst/>
              <a:uFillTx/>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PlaceHolder 1"/>
          <p:cNvSpPr>
            <a:spLocks noGrp="1"/>
          </p:cNvSpPr>
          <p:nvPr>
            <p:ph type="title"/>
          </p:nvPr>
        </p:nvSpPr>
        <p:spPr>
          <a:xfrm>
            <a:off x="838080" y="365040"/>
            <a:ext cx="10515240" cy="671760"/>
          </a:xfrm>
          <a:prstGeom prst="rect">
            <a:avLst/>
          </a:prstGeom>
          <a:noFill/>
          <a:ln w="0">
            <a:noFill/>
          </a:ln>
        </p:spPr>
        <p:txBody>
          <a:bodyPr numCol="1" spcCol="0" lIns="0" rIns="0" tIns="0" bIns="0" anchor="t">
            <a:noAutofit/>
          </a:bodyPr>
          <a:p>
            <a:pPr indent="0" algn="ctr">
              <a:lnSpc>
                <a:spcPct val="90000"/>
              </a:lnSpc>
              <a:buNone/>
            </a:pPr>
            <a:r>
              <a:rPr lang="en-US" sz="3400" b="1" u="none" strike="noStrike">
                <a:solidFill>
                  <a:srgbClr val="004a78"/>
                </a:solidFill>
                <a:effectLst/>
                <a:uFillTx/>
                <a:latin typeface="Arial"/>
                <a:ea typeface="Arial"/>
              </a:rPr>
              <a:t>NetBIOS Enumeration Tools (1 of 5)</a:t>
            </a:r>
            <a:endParaRPr lang="en-US" sz="3400" b="0" u="none" strike="noStrike">
              <a:solidFill>
                <a:schemeClr val="dk1"/>
              </a:solidFill>
              <a:effectLst/>
              <a:uFillTx/>
              <a:latin typeface="Calibri"/>
            </a:endParaRPr>
          </a:p>
        </p:txBody>
      </p:sp>
      <p:sp>
        <p:nvSpPr>
          <p:cNvPr id="142" name="PlaceHolder 2"/>
          <p:cNvSpPr>
            <a:spLocks noGrp="1"/>
          </p:cNvSpPr>
          <p:nvPr>
            <p:ph/>
          </p:nvPr>
        </p:nvSpPr>
        <p:spPr>
          <a:xfrm>
            <a:off x="743400" y="1638360"/>
            <a:ext cx="10711080" cy="4393800"/>
          </a:xfrm>
          <a:prstGeom prst="rect">
            <a:avLst/>
          </a:prstGeom>
          <a:noFill/>
          <a:ln w="0">
            <a:noFill/>
          </a:ln>
        </p:spPr>
        <p:txBody>
          <a:bodyPr numCol="1" spcCol="0" lIns="0" rIns="0" tIns="0" bIns="0" anchor="t">
            <a:noAutofit/>
          </a:bodyPr>
          <a:p>
            <a:pPr marL="343080" indent="-343080">
              <a:lnSpc>
                <a:spcPct val="90000"/>
              </a:lnSpc>
              <a:spcBef>
                <a:spcPts val="1001"/>
              </a:spcBef>
              <a:buClr>
                <a:srgbClr val="004a78"/>
              </a:buClr>
              <a:buFont typeface="Arial"/>
              <a:buChar char="•"/>
            </a:pPr>
            <a:r>
              <a:rPr lang="en-US" sz="2000" b="0" u="none" strike="noStrike">
                <a:solidFill>
                  <a:srgbClr val="004a78"/>
                </a:solidFill>
                <a:effectLst/>
                <a:uFillTx/>
                <a:latin typeface="Courier New"/>
                <a:ea typeface="Arial"/>
              </a:rPr>
              <a:t>Nbtstat </a:t>
            </a:r>
            <a:r>
              <a:rPr lang="en-US" sz="2000" b="0" u="none" strike="noStrike">
                <a:solidFill>
                  <a:srgbClr val="004a78"/>
                </a:solidFill>
                <a:effectLst/>
                <a:uFillTx/>
                <a:latin typeface="Arial"/>
                <a:ea typeface="Arial"/>
              </a:rPr>
              <a:t>command</a:t>
            </a:r>
            <a:endParaRPr lang="en-US" sz="2000" b="0" u="none" strike="noStrike">
              <a:solidFill>
                <a:srgbClr val="000000"/>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Powerful enumeration tool </a:t>
            </a:r>
            <a:endParaRPr lang="en-US" sz="2000" b="0" u="none" strike="noStrike">
              <a:solidFill>
                <a:srgbClr val="004a78"/>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Included with Windows</a:t>
            </a:r>
            <a:endParaRPr lang="en-US" sz="2000" b="0" u="none" strike="noStrike">
              <a:solidFill>
                <a:srgbClr val="004a78"/>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Displays the NetBIOS table</a:t>
            </a:r>
            <a:endParaRPr lang="en-US" sz="2000" b="0" u="none" strike="noStrike">
              <a:solidFill>
                <a:srgbClr val="004a78"/>
              </a:solidFill>
              <a:effectLst/>
              <a:uFillTx/>
              <a:latin typeface="Arial"/>
            </a:endParaRPr>
          </a:p>
          <a:p>
            <a:pPr marL="1143000" lvl="2" indent="-228600" defTabSz="914400">
              <a:lnSpc>
                <a:spcPct val="90000"/>
              </a:lnSpc>
              <a:spcBef>
                <a:spcPts val="499"/>
              </a:spcBef>
              <a:buClr>
                <a:srgbClr val="000000"/>
              </a:buClr>
              <a:buFont typeface="Arial"/>
              <a:buChar char="•"/>
            </a:pPr>
            <a:r>
              <a:rPr lang="en-US" sz="2000" b="0" u="none" strike="noStrike">
                <a:solidFill>
                  <a:srgbClr val="004a78"/>
                </a:solidFill>
                <a:effectLst/>
                <a:uFillTx/>
                <a:latin typeface="Arial"/>
                <a:ea typeface="Arial"/>
              </a:rPr>
              <a:t>To display the NetBIOS table, type </a:t>
            </a:r>
            <a:r>
              <a:rPr lang="en-US" sz="2000" b="0" u="none" strike="noStrike">
                <a:solidFill>
                  <a:srgbClr val="004a78"/>
                </a:solidFill>
                <a:effectLst/>
                <a:uFillTx/>
                <a:latin typeface="Courier New"/>
                <a:ea typeface="Arial"/>
              </a:rPr>
              <a:t>nbtstat –a IPaddress</a:t>
            </a:r>
            <a:endParaRPr lang="en-US" sz="2000" b="0" u="none" strike="noStrike">
              <a:solidFill>
                <a:srgbClr val="004a78"/>
              </a:solidFill>
              <a:effectLst/>
              <a:uFillTx/>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PlaceHolder 1"/>
          <p:cNvSpPr>
            <a:spLocks noGrp="1"/>
          </p:cNvSpPr>
          <p:nvPr>
            <p:ph type="title"/>
          </p:nvPr>
        </p:nvSpPr>
        <p:spPr>
          <a:xfrm>
            <a:off x="838080" y="365040"/>
            <a:ext cx="10515240" cy="671760"/>
          </a:xfrm>
          <a:prstGeom prst="rect">
            <a:avLst/>
          </a:prstGeom>
          <a:noFill/>
          <a:ln w="0">
            <a:noFill/>
          </a:ln>
        </p:spPr>
        <p:txBody>
          <a:bodyPr numCol="1" spcCol="0" lIns="0" rIns="0" tIns="0" bIns="0" anchor="t">
            <a:noAutofit/>
          </a:bodyPr>
          <a:p>
            <a:pPr indent="0" algn="ctr">
              <a:lnSpc>
                <a:spcPct val="90000"/>
              </a:lnSpc>
              <a:buNone/>
            </a:pPr>
            <a:r>
              <a:rPr lang="en-US" sz="3400" b="1" u="none" strike="noStrike">
                <a:solidFill>
                  <a:srgbClr val="004a78"/>
                </a:solidFill>
                <a:effectLst/>
                <a:uFillTx/>
                <a:latin typeface="Arial"/>
                <a:ea typeface="Arial"/>
              </a:rPr>
              <a:t>NetBIOS Enumeration Tools (2 of 5)</a:t>
            </a:r>
            <a:endParaRPr lang="en-US" sz="3400" b="0" u="none" strike="noStrike">
              <a:solidFill>
                <a:schemeClr val="dk1"/>
              </a:solidFill>
              <a:effectLst/>
              <a:uFillTx/>
              <a:latin typeface="Calibri"/>
            </a:endParaRPr>
          </a:p>
        </p:txBody>
      </p:sp>
      <p:pic>
        <p:nvPicPr>
          <p:cNvPr id="144" name="Picture Placeholder 5" descr="Output from the n b stat command listing netbios information for several remote machines."/>
          <p:cNvPicPr/>
          <p:nvPr/>
        </p:nvPicPr>
        <p:blipFill>
          <a:blip r:embed="rId1"/>
          <a:srcRect l="7028" t="0" r="2738" b="8873"/>
          <a:stretch/>
        </p:blipFill>
        <p:spPr>
          <a:xfrm>
            <a:off x="712440" y="1561320"/>
            <a:ext cx="6355800" cy="3881160"/>
          </a:xfrm>
          <a:prstGeom prst="rect">
            <a:avLst/>
          </a:prstGeom>
          <a:noFill/>
          <a:ln w="0">
            <a:noFill/>
          </a:ln>
        </p:spPr>
      </p:pic>
      <p:sp>
        <p:nvSpPr>
          <p:cNvPr id="145" name="PlaceHolder 2"/>
          <p:cNvSpPr>
            <a:spLocks noGrp="1"/>
          </p:cNvSpPr>
          <p:nvPr>
            <p:ph/>
          </p:nvPr>
        </p:nvSpPr>
        <p:spPr>
          <a:xfrm rot="16200000">
            <a:off x="5346000" y="3371040"/>
            <a:ext cx="3707280" cy="262080"/>
          </a:xfrm>
          <a:prstGeom prst="rect">
            <a:avLst/>
          </a:prstGeom>
          <a:noFill/>
          <a:ln w="0">
            <a:noFill/>
          </a:ln>
        </p:spPr>
        <p:txBody>
          <a:bodyPr numCol="1" spcCol="0" lIns="0" rIns="0" tIns="0" bIns="0" anchor="t">
            <a:normAutofit/>
          </a:bodyPr>
          <a:p>
            <a:pPr indent="0" defTabSz="914400">
              <a:lnSpc>
                <a:spcPct val="100000"/>
              </a:lnSpc>
              <a:buNone/>
              <a:tabLst>
                <a:tab algn="l" pos="0"/>
              </a:tabLst>
            </a:pPr>
            <a:r>
              <a:rPr lang="en-IN" sz="1000" b="0" u="none" strike="noStrike">
                <a:solidFill>
                  <a:srgbClr val="006298"/>
                </a:solidFill>
                <a:effectLst/>
                <a:uFillTx/>
                <a:latin typeface="Arial"/>
                <a:ea typeface="Arial"/>
              </a:rPr>
              <a:t>Source: Kali Linux</a:t>
            </a:r>
            <a:endParaRPr lang="en-US" sz="1000" b="0" u="none" strike="noStrike">
              <a:solidFill>
                <a:srgbClr val="000000"/>
              </a:solidFill>
              <a:effectLst/>
              <a:uFillTx/>
              <a:latin typeface="Arial"/>
            </a:endParaRPr>
          </a:p>
        </p:txBody>
      </p:sp>
      <p:sp>
        <p:nvSpPr>
          <p:cNvPr id="146" name="PlaceHolder 3"/>
          <p:cNvSpPr>
            <a:spLocks noGrp="1"/>
          </p:cNvSpPr>
          <p:nvPr>
            <p:ph/>
          </p:nvPr>
        </p:nvSpPr>
        <p:spPr>
          <a:xfrm>
            <a:off x="7653240" y="4905720"/>
            <a:ext cx="4088520" cy="449640"/>
          </a:xfrm>
          <a:prstGeom prst="rect">
            <a:avLst/>
          </a:prstGeom>
          <a:noFill/>
          <a:ln w="0">
            <a:noFill/>
          </a:ln>
        </p:spPr>
        <p:txBody>
          <a:bodyPr numCol="1" spcCol="0" lIns="0" rIns="0" tIns="0" bIns="0" anchor="t">
            <a:normAutofit/>
          </a:bodyPr>
          <a:p>
            <a:pPr indent="0" defTabSz="914400">
              <a:lnSpc>
                <a:spcPct val="100000"/>
              </a:lnSpc>
              <a:buNone/>
              <a:tabLst>
                <a:tab algn="l" pos="0"/>
              </a:tabLst>
            </a:pPr>
            <a:r>
              <a:rPr lang="en-US" sz="1800" b="1" u="none" strike="noStrike">
                <a:solidFill>
                  <a:srgbClr val="006298"/>
                </a:solidFill>
                <a:effectLst/>
                <a:uFillTx/>
                <a:latin typeface="Arial"/>
                <a:ea typeface="Arial"/>
              </a:rPr>
              <a:t>Figure 6-2 </a:t>
            </a:r>
            <a:r>
              <a:rPr lang="en-US" sz="1800" b="0" u="none" strike="noStrike">
                <a:solidFill>
                  <a:srgbClr val="006298"/>
                </a:solidFill>
                <a:effectLst/>
                <a:uFillTx/>
                <a:latin typeface="Arial"/>
                <a:ea typeface="Arial"/>
              </a:rPr>
              <a:t>Using the Nbtstat command</a:t>
            </a:r>
            <a:endParaRPr lang="en-US" sz="1800" b="0" u="none" strike="noStrik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PlaceHolder 1"/>
          <p:cNvSpPr>
            <a:spLocks noGrp="1"/>
          </p:cNvSpPr>
          <p:nvPr>
            <p:ph type="title"/>
          </p:nvPr>
        </p:nvSpPr>
        <p:spPr>
          <a:xfrm>
            <a:off x="838080" y="365040"/>
            <a:ext cx="10515240" cy="671760"/>
          </a:xfrm>
          <a:prstGeom prst="rect">
            <a:avLst/>
          </a:prstGeom>
          <a:noFill/>
          <a:ln w="0">
            <a:noFill/>
          </a:ln>
        </p:spPr>
        <p:txBody>
          <a:bodyPr numCol="1" spcCol="0" lIns="0" rIns="0" tIns="0" bIns="0" anchor="t">
            <a:noAutofit/>
          </a:bodyPr>
          <a:p>
            <a:pPr indent="0" algn="ctr">
              <a:lnSpc>
                <a:spcPct val="90000"/>
              </a:lnSpc>
              <a:buNone/>
            </a:pPr>
            <a:r>
              <a:rPr lang="en-US" sz="3400" b="1" u="none" strike="noStrike">
                <a:solidFill>
                  <a:srgbClr val="004a78"/>
                </a:solidFill>
                <a:effectLst/>
                <a:uFillTx/>
                <a:latin typeface="Arial"/>
                <a:ea typeface="Arial"/>
              </a:rPr>
              <a:t>NetBIOS Enumeration Tools (3 of 5)</a:t>
            </a:r>
            <a:endParaRPr lang="en-US" sz="3400" b="0" u="none" strike="noStrike">
              <a:solidFill>
                <a:schemeClr val="dk1"/>
              </a:solidFill>
              <a:effectLst/>
              <a:uFillTx/>
              <a:latin typeface="Calibri"/>
            </a:endParaRPr>
          </a:p>
        </p:txBody>
      </p:sp>
      <p:sp>
        <p:nvSpPr>
          <p:cNvPr id="148" name="PlaceHolder 2"/>
          <p:cNvSpPr>
            <a:spLocks noGrp="1"/>
          </p:cNvSpPr>
          <p:nvPr>
            <p:ph/>
          </p:nvPr>
        </p:nvSpPr>
        <p:spPr>
          <a:xfrm>
            <a:off x="743400" y="1638360"/>
            <a:ext cx="10857600" cy="1936440"/>
          </a:xfrm>
          <a:prstGeom prst="rect">
            <a:avLst/>
          </a:prstGeom>
          <a:noFill/>
          <a:ln w="0">
            <a:noFill/>
          </a:ln>
        </p:spPr>
        <p:txBody>
          <a:bodyPr numCol="1" spcCol="0" lIns="0" rIns="0" tIns="0" bIns="0" anchor="t">
            <a:noAutofit/>
          </a:bodyPr>
          <a:p>
            <a:pPr marL="343080" indent="-343080">
              <a:lnSpc>
                <a:spcPct val="90000"/>
              </a:lnSpc>
              <a:spcBef>
                <a:spcPts val="1001"/>
              </a:spcBef>
              <a:buClr>
                <a:srgbClr val="004a78"/>
              </a:buClr>
              <a:buFont typeface="Arial"/>
              <a:buChar char="•"/>
            </a:pPr>
            <a:r>
              <a:rPr lang="en-US" sz="2000" b="0" u="none" strike="noStrike">
                <a:solidFill>
                  <a:srgbClr val="004a78"/>
                </a:solidFill>
                <a:effectLst/>
                <a:uFillTx/>
                <a:latin typeface="Arial"/>
                <a:ea typeface="Arial"/>
              </a:rPr>
              <a:t>Another built-in Windows tool is the </a:t>
            </a:r>
            <a:r>
              <a:rPr lang="en-US" sz="2000" b="0" u="none" strike="noStrike">
                <a:solidFill>
                  <a:srgbClr val="004a78"/>
                </a:solidFill>
                <a:effectLst/>
                <a:uFillTx/>
                <a:latin typeface="Courier New"/>
                <a:ea typeface="Arial"/>
              </a:rPr>
              <a:t>net view </a:t>
            </a:r>
            <a:r>
              <a:rPr lang="en-US" sz="2000" b="0" u="none" strike="noStrike">
                <a:solidFill>
                  <a:srgbClr val="004a78"/>
                </a:solidFill>
                <a:effectLst/>
                <a:uFillTx/>
                <a:latin typeface="Arial"/>
                <a:ea typeface="Arial"/>
              </a:rPr>
              <a:t>command</a:t>
            </a:r>
            <a:endParaRPr lang="en-US" sz="2000" b="0" u="none" strike="noStrike">
              <a:solidFill>
                <a:srgbClr val="000000"/>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Shows shared resources on a computer or server</a:t>
            </a:r>
            <a:endParaRPr lang="en-US" sz="2000" b="0" u="none" strike="noStrike">
              <a:solidFill>
                <a:srgbClr val="004a78"/>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To display syntax for this command, type </a:t>
            </a:r>
            <a:r>
              <a:rPr lang="en-US" sz="2000" b="0" u="none" strike="noStrike">
                <a:solidFill>
                  <a:srgbClr val="004a78"/>
                </a:solidFill>
                <a:effectLst/>
                <a:uFillTx/>
                <a:latin typeface="Courier New"/>
                <a:ea typeface="Arial"/>
              </a:rPr>
              <a:t>net view ?</a:t>
            </a:r>
            <a:endParaRPr lang="en-US" sz="2000" b="0" u="none" strike="noStrike">
              <a:solidFill>
                <a:srgbClr val="004a78"/>
              </a:solidFill>
              <a:effectLst/>
              <a:uFillTx/>
              <a:latin typeface="Arial"/>
            </a:endParaRPr>
          </a:p>
        </p:txBody>
      </p:sp>
      <p:pic>
        <p:nvPicPr>
          <p:cNvPr id="149" name="Picture Placeholder 4" descr="The net view command reveals a number of shared folders on the computer."/>
          <p:cNvPicPr/>
          <p:nvPr/>
        </p:nvPicPr>
        <p:blipFill>
          <a:blip r:embed="rId1"/>
          <a:srcRect l="0" t="-135" r="0" b="-1007"/>
          <a:stretch/>
        </p:blipFill>
        <p:spPr>
          <a:xfrm>
            <a:off x="3284640" y="2649960"/>
            <a:ext cx="6613920" cy="3537720"/>
          </a:xfrm>
          <a:prstGeom prst="rect">
            <a:avLst/>
          </a:prstGeom>
          <a:noFill/>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PlaceHolder 1"/>
          <p:cNvSpPr>
            <a:spLocks noGrp="1"/>
          </p:cNvSpPr>
          <p:nvPr>
            <p:ph type="title"/>
          </p:nvPr>
        </p:nvSpPr>
        <p:spPr>
          <a:xfrm>
            <a:off x="838080" y="365040"/>
            <a:ext cx="10515240" cy="671760"/>
          </a:xfrm>
          <a:prstGeom prst="rect">
            <a:avLst/>
          </a:prstGeom>
          <a:noFill/>
          <a:ln w="0">
            <a:noFill/>
          </a:ln>
        </p:spPr>
        <p:txBody>
          <a:bodyPr numCol="1" spcCol="0" lIns="0" rIns="0" tIns="0" bIns="0" anchor="t">
            <a:noAutofit/>
          </a:bodyPr>
          <a:p>
            <a:pPr indent="0" algn="ctr">
              <a:lnSpc>
                <a:spcPct val="90000"/>
              </a:lnSpc>
              <a:buNone/>
            </a:pPr>
            <a:r>
              <a:rPr lang="en-US" sz="3400" b="1" u="none" strike="noStrike">
                <a:solidFill>
                  <a:srgbClr val="004a78"/>
                </a:solidFill>
                <a:effectLst/>
                <a:uFillTx/>
                <a:latin typeface="Arial"/>
                <a:ea typeface="Arial"/>
              </a:rPr>
              <a:t>NetBIOS Enumeration Tools (4 of 5)</a:t>
            </a:r>
            <a:endParaRPr lang="en-US" sz="3400" b="0" u="none" strike="noStrike">
              <a:solidFill>
                <a:schemeClr val="dk1"/>
              </a:solidFill>
              <a:effectLst/>
              <a:uFillTx/>
              <a:latin typeface="Calibri"/>
            </a:endParaRPr>
          </a:p>
        </p:txBody>
      </p:sp>
      <p:pic>
        <p:nvPicPr>
          <p:cNvPr id="151" name="Picture Placeholder 8" descr="The net view command reveals four shared folders on the computer robthinkpad32gb."/>
          <p:cNvPicPr/>
          <p:nvPr/>
        </p:nvPicPr>
        <p:blipFill>
          <a:blip r:embed="rId1"/>
          <a:srcRect l="-730" t="-2987" r="0" b="1239"/>
          <a:stretch/>
        </p:blipFill>
        <p:spPr>
          <a:xfrm>
            <a:off x="2365920" y="2297880"/>
            <a:ext cx="6429600" cy="3642840"/>
          </a:xfrm>
          <a:prstGeom prst="rect">
            <a:avLst/>
          </a:prstGeom>
          <a:noFill/>
          <a:ln w="0">
            <a:noFill/>
          </a:ln>
        </p:spPr>
      </p:pic>
      <p:sp>
        <p:nvSpPr>
          <p:cNvPr id="152" name="PlaceHolder 2"/>
          <p:cNvSpPr>
            <a:spLocks noGrp="1"/>
          </p:cNvSpPr>
          <p:nvPr>
            <p:ph/>
          </p:nvPr>
        </p:nvSpPr>
        <p:spPr>
          <a:xfrm>
            <a:off x="743400" y="1638360"/>
            <a:ext cx="10896480" cy="659160"/>
          </a:xfrm>
          <a:prstGeom prst="rect">
            <a:avLst/>
          </a:prstGeom>
          <a:noFill/>
          <a:ln w="0">
            <a:noFill/>
          </a:ln>
        </p:spPr>
        <p:txBody>
          <a:bodyPr numCol="1" spcCol="0" lIns="0" rIns="0" tIns="0" bIns="0" anchor="t">
            <a:noAutofit/>
          </a:bodyPr>
          <a:p>
            <a:pPr marL="343080" indent="-343080">
              <a:lnSpc>
                <a:spcPct val="90000"/>
              </a:lnSpc>
              <a:spcBef>
                <a:spcPts val="1001"/>
              </a:spcBef>
              <a:buClr>
                <a:srgbClr val="004a78"/>
              </a:buClr>
              <a:buFont typeface="Arial"/>
              <a:buChar char="•"/>
            </a:pPr>
            <a:r>
              <a:rPr lang="en-US" sz="2000" b="0" u="none" strike="noStrike">
                <a:solidFill>
                  <a:srgbClr val="004a78"/>
                </a:solidFill>
                <a:effectLst/>
                <a:uFillTx/>
                <a:latin typeface="Arial"/>
                <a:ea typeface="Arial"/>
              </a:rPr>
              <a:t>You can also use the IP address or hostname of computers you discovered with port-scanning tools</a:t>
            </a:r>
            <a:endParaRPr lang="en-US" sz="2000" b="0" u="none" strike="noStrik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PlaceHolder 1"/>
          <p:cNvSpPr>
            <a:spLocks noGrp="1"/>
          </p:cNvSpPr>
          <p:nvPr>
            <p:ph type="title"/>
          </p:nvPr>
        </p:nvSpPr>
        <p:spPr>
          <a:xfrm>
            <a:off x="838080" y="365040"/>
            <a:ext cx="10515240" cy="671760"/>
          </a:xfrm>
          <a:prstGeom prst="rect">
            <a:avLst/>
          </a:prstGeom>
          <a:noFill/>
          <a:ln w="0">
            <a:noFill/>
          </a:ln>
        </p:spPr>
        <p:txBody>
          <a:bodyPr numCol="1" spcCol="0" lIns="0" rIns="0" tIns="0" bIns="0" anchor="t">
            <a:noAutofit/>
          </a:bodyPr>
          <a:p>
            <a:pPr indent="0" algn="ctr">
              <a:lnSpc>
                <a:spcPct val="90000"/>
              </a:lnSpc>
              <a:buNone/>
            </a:pPr>
            <a:r>
              <a:rPr lang="en-US" sz="3400" b="1" u="none" strike="noStrike">
                <a:solidFill>
                  <a:srgbClr val="004a78"/>
                </a:solidFill>
                <a:effectLst/>
                <a:uFillTx/>
                <a:latin typeface="Arial"/>
                <a:ea typeface="Arial"/>
              </a:rPr>
              <a:t>NetBIOS Enumeration Tools (5 of 5)</a:t>
            </a:r>
            <a:endParaRPr lang="en-US" sz="3400" b="0" u="none" strike="noStrike">
              <a:solidFill>
                <a:schemeClr val="dk1"/>
              </a:solidFill>
              <a:effectLst/>
              <a:uFillTx/>
              <a:latin typeface="Calibri"/>
            </a:endParaRPr>
          </a:p>
        </p:txBody>
      </p:sp>
      <p:sp>
        <p:nvSpPr>
          <p:cNvPr id="154" name="PlaceHolder 2"/>
          <p:cNvSpPr>
            <a:spLocks noGrp="1"/>
          </p:cNvSpPr>
          <p:nvPr>
            <p:ph/>
          </p:nvPr>
        </p:nvSpPr>
        <p:spPr>
          <a:xfrm>
            <a:off x="743400" y="1638360"/>
            <a:ext cx="10711080" cy="4393800"/>
          </a:xfrm>
          <a:prstGeom prst="rect">
            <a:avLst/>
          </a:prstGeom>
          <a:noFill/>
          <a:ln w="0">
            <a:noFill/>
          </a:ln>
        </p:spPr>
        <p:txBody>
          <a:bodyPr numCol="1" spcCol="0" lIns="0" rIns="0" tIns="0" bIns="0" anchor="t">
            <a:noAutofit/>
          </a:bodyPr>
          <a:p>
            <a:pPr marL="343080" indent="-343080">
              <a:lnSpc>
                <a:spcPct val="90000"/>
              </a:lnSpc>
              <a:spcBef>
                <a:spcPts val="1001"/>
              </a:spcBef>
              <a:buClr>
                <a:srgbClr val="004a78"/>
              </a:buClr>
              <a:buFont typeface="Arial"/>
              <a:buChar char="•"/>
            </a:pPr>
            <a:r>
              <a:rPr lang="en-US" sz="2000" b="0" u="none" strike="noStrike">
                <a:solidFill>
                  <a:srgbClr val="004a78"/>
                </a:solidFill>
                <a:effectLst/>
                <a:uFillTx/>
                <a:latin typeface="Arial"/>
                <a:ea typeface="Arial"/>
              </a:rPr>
              <a:t>Although you can download or buy enumeration tools, you should learn how to take advantage of the tools available in Windows</a:t>
            </a:r>
            <a:endParaRPr lang="en-US" sz="2000" b="0" u="none" strike="noStrike">
              <a:solidFill>
                <a:srgbClr val="000000"/>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A simple command-line utility can give you the name of a logged-on user</a:t>
            </a:r>
            <a:endParaRPr lang="en-US" sz="2000" b="0" u="none" strike="noStrike">
              <a:solidFill>
                <a:srgbClr val="004a78"/>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User’s password can then be guessed in order to gain access to a system</a:t>
            </a:r>
            <a:endParaRPr lang="en-US" sz="2000" b="0" u="none" strike="noStrike">
              <a:solidFill>
                <a:srgbClr val="004a78"/>
              </a:solidFill>
              <a:effectLst/>
              <a:uFillTx/>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PlaceHolder 1"/>
          <p:cNvSpPr>
            <a:spLocks noGrp="1"/>
          </p:cNvSpPr>
          <p:nvPr>
            <p:ph type="title"/>
          </p:nvPr>
        </p:nvSpPr>
        <p:spPr>
          <a:xfrm>
            <a:off x="838080" y="365040"/>
            <a:ext cx="10515240" cy="671760"/>
          </a:xfrm>
          <a:prstGeom prst="rect">
            <a:avLst/>
          </a:prstGeom>
          <a:noFill/>
          <a:ln w="0">
            <a:noFill/>
          </a:ln>
        </p:spPr>
        <p:txBody>
          <a:bodyPr numCol="1" spcCol="0" lIns="0" rIns="0" tIns="0" bIns="0" anchor="t">
            <a:noAutofit/>
          </a:bodyPr>
          <a:p>
            <a:pPr indent="0" algn="ctr">
              <a:lnSpc>
                <a:spcPct val="90000"/>
              </a:lnSpc>
              <a:buNone/>
            </a:pPr>
            <a:r>
              <a:rPr lang="en-US" sz="3400" b="1" u="none" strike="noStrike">
                <a:solidFill>
                  <a:srgbClr val="004a78"/>
                </a:solidFill>
                <a:effectLst/>
                <a:uFillTx/>
                <a:latin typeface="Arial"/>
                <a:ea typeface="Arial"/>
              </a:rPr>
              <a:t>Additional Enumeration Tools (1 of 9)</a:t>
            </a:r>
            <a:endParaRPr lang="en-US" sz="3400" b="0" u="none" strike="noStrike">
              <a:solidFill>
                <a:schemeClr val="dk1"/>
              </a:solidFill>
              <a:effectLst/>
              <a:uFillTx/>
              <a:latin typeface="Calibri"/>
            </a:endParaRPr>
          </a:p>
        </p:txBody>
      </p:sp>
      <p:sp>
        <p:nvSpPr>
          <p:cNvPr id="156" name="PlaceHolder 2"/>
          <p:cNvSpPr>
            <a:spLocks noGrp="1"/>
          </p:cNvSpPr>
          <p:nvPr>
            <p:ph/>
          </p:nvPr>
        </p:nvSpPr>
        <p:spPr>
          <a:xfrm>
            <a:off x="743400" y="1638360"/>
            <a:ext cx="10711080" cy="4393800"/>
          </a:xfrm>
          <a:prstGeom prst="rect">
            <a:avLst/>
          </a:prstGeom>
          <a:noFill/>
          <a:ln w="0">
            <a:noFill/>
          </a:ln>
        </p:spPr>
        <p:txBody>
          <a:bodyPr numCol="1" spcCol="0" lIns="0" rIns="0" tIns="0" bIns="0" anchor="t">
            <a:normAutofit/>
          </a:bodyPr>
          <a:p>
            <a:pPr marL="343080" indent="-343080">
              <a:lnSpc>
                <a:spcPct val="90000"/>
              </a:lnSpc>
              <a:spcBef>
                <a:spcPts val="1001"/>
              </a:spcBef>
              <a:buClr>
                <a:srgbClr val="004a78"/>
              </a:buClr>
              <a:buFont typeface="Arial"/>
              <a:buChar char="•"/>
            </a:pPr>
            <a:r>
              <a:rPr lang="en-US" sz="2000" b="1" u="none" strike="noStrike">
                <a:solidFill>
                  <a:srgbClr val="004a78"/>
                </a:solidFill>
                <a:effectLst/>
                <a:uFillTx/>
                <a:latin typeface="Arial"/>
                <a:ea typeface="Arial"/>
              </a:rPr>
              <a:t>enum4linux</a:t>
            </a:r>
            <a:endParaRPr lang="en-US" sz="2000" b="0" u="none" strike="noStrike">
              <a:solidFill>
                <a:srgbClr val="000000"/>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Enumeration tool for Windows and Samba systems</a:t>
            </a:r>
            <a:endParaRPr lang="en-US" sz="2000" b="0" u="none" strike="noStrike">
              <a:solidFill>
                <a:srgbClr val="004a78"/>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Written in Perl and uses the Samba tools smbclient, rpclient, net, and nmblookup</a:t>
            </a:r>
            <a:endParaRPr lang="en-US" sz="2000" b="0" u="none" strike="noStrike">
              <a:solidFill>
                <a:srgbClr val="004a78"/>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Must run it on a system that supports Perl, such as Kali Linux</a:t>
            </a:r>
            <a:endParaRPr lang="en-US" sz="2000" b="0" u="none" strike="noStrike">
              <a:solidFill>
                <a:srgbClr val="004a78"/>
              </a:solidFill>
              <a:effectLst/>
              <a:uFillTx/>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838080" y="365040"/>
            <a:ext cx="10515240" cy="671760"/>
          </a:xfrm>
          <a:prstGeom prst="rect">
            <a:avLst/>
          </a:prstGeom>
          <a:noFill/>
          <a:ln w="0">
            <a:noFill/>
          </a:ln>
        </p:spPr>
        <p:txBody>
          <a:bodyPr numCol="1" spcCol="0" lIns="0" rIns="0" tIns="0" bIns="0" anchor="t">
            <a:noAutofit/>
          </a:bodyPr>
          <a:p>
            <a:pPr indent="0" algn="ctr">
              <a:lnSpc>
                <a:spcPct val="90000"/>
              </a:lnSpc>
              <a:buNone/>
            </a:pPr>
            <a:r>
              <a:rPr lang="en-US" sz="3400" b="1" u="none" strike="noStrike">
                <a:solidFill>
                  <a:srgbClr val="004a78"/>
                </a:solidFill>
                <a:effectLst/>
                <a:uFillTx/>
                <a:latin typeface="Arial"/>
                <a:ea typeface="Arial"/>
              </a:rPr>
              <a:t>Additional Enumeration Tools (2 of 9)</a:t>
            </a:r>
            <a:endParaRPr lang="en-US" sz="3400" b="0" u="none" strike="noStrike">
              <a:solidFill>
                <a:schemeClr val="dk1"/>
              </a:solidFill>
              <a:effectLst/>
              <a:uFillTx/>
              <a:latin typeface="Calibri"/>
            </a:endParaRPr>
          </a:p>
        </p:txBody>
      </p:sp>
      <p:sp>
        <p:nvSpPr>
          <p:cNvPr id="158" name="PlaceHolder 2"/>
          <p:cNvSpPr>
            <a:spLocks noGrp="1"/>
          </p:cNvSpPr>
          <p:nvPr>
            <p:ph/>
          </p:nvPr>
        </p:nvSpPr>
        <p:spPr>
          <a:xfrm>
            <a:off x="743400" y="1638360"/>
            <a:ext cx="10711080" cy="4393800"/>
          </a:xfrm>
          <a:prstGeom prst="rect">
            <a:avLst/>
          </a:prstGeom>
          <a:noFill/>
          <a:ln w="0">
            <a:noFill/>
          </a:ln>
        </p:spPr>
        <p:txBody>
          <a:bodyPr numCol="1" spcCol="0" lIns="0" rIns="0" tIns="0" bIns="0" anchor="t">
            <a:normAutofit/>
          </a:bodyPr>
          <a:p>
            <a:pPr marL="343080" indent="-343080">
              <a:lnSpc>
                <a:spcPct val="90000"/>
              </a:lnSpc>
              <a:spcBef>
                <a:spcPts val="1001"/>
              </a:spcBef>
              <a:buClr>
                <a:srgbClr val="004a78"/>
              </a:buClr>
              <a:buFont typeface="Arial"/>
              <a:buChar char="•"/>
            </a:pPr>
            <a:r>
              <a:rPr lang="en-US" sz="2000" b="0" u="none" strike="noStrike">
                <a:solidFill>
                  <a:srgbClr val="004a78"/>
                </a:solidFill>
                <a:effectLst/>
                <a:uFillTx/>
                <a:latin typeface="Arial"/>
                <a:ea typeface="Arial"/>
              </a:rPr>
              <a:t>DumpSec</a:t>
            </a:r>
            <a:endParaRPr lang="en-US" sz="2000" b="0" u="none" strike="noStrike">
              <a:solidFill>
                <a:srgbClr val="000000"/>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Enumeration tool for Windows NT, 2000, and XP systems</a:t>
            </a:r>
            <a:endParaRPr lang="en-US" sz="2000" b="0" u="none" strike="noStrike">
              <a:solidFill>
                <a:srgbClr val="004a78"/>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Does not work well on newer versions of Windows</a:t>
            </a:r>
            <a:endParaRPr lang="en-US" sz="2000" b="0" u="none" strike="noStrike">
              <a:solidFill>
                <a:srgbClr val="004a78"/>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Produced by Foundstone, Inc.</a:t>
            </a:r>
            <a:endParaRPr lang="en-US" sz="2000" b="0" u="none" strike="noStrike">
              <a:solidFill>
                <a:srgbClr val="004a78"/>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Allows user to connect to a server and “dump” the following information:</a:t>
            </a:r>
            <a:endParaRPr lang="en-US" sz="2000" b="0" u="none" strike="noStrike">
              <a:solidFill>
                <a:srgbClr val="004a78"/>
              </a:solidFill>
              <a:effectLst/>
              <a:uFillTx/>
              <a:latin typeface="Arial"/>
            </a:endParaRPr>
          </a:p>
          <a:p>
            <a:pPr marL="1143000" lvl="2" indent="-228600" defTabSz="914400">
              <a:lnSpc>
                <a:spcPct val="90000"/>
              </a:lnSpc>
              <a:spcBef>
                <a:spcPts val="499"/>
              </a:spcBef>
              <a:buClr>
                <a:srgbClr val="000000"/>
              </a:buClr>
              <a:buFont typeface="Arial"/>
              <a:buChar char="•"/>
            </a:pPr>
            <a:r>
              <a:rPr lang="en-US" sz="2000" b="0" u="none" strike="noStrike">
                <a:solidFill>
                  <a:srgbClr val="004a78"/>
                </a:solidFill>
                <a:effectLst/>
                <a:uFillTx/>
                <a:latin typeface="Arial"/>
                <a:ea typeface="Arial"/>
              </a:rPr>
              <a:t>Permissions for shares</a:t>
            </a:r>
            <a:endParaRPr lang="en-US" sz="2000" b="0" u="none" strike="noStrike">
              <a:solidFill>
                <a:srgbClr val="004a78"/>
              </a:solidFill>
              <a:effectLst/>
              <a:uFillTx/>
              <a:latin typeface="Arial"/>
            </a:endParaRPr>
          </a:p>
          <a:p>
            <a:pPr marL="1143000" lvl="2" indent="-228600" defTabSz="914400">
              <a:lnSpc>
                <a:spcPct val="90000"/>
              </a:lnSpc>
              <a:spcBef>
                <a:spcPts val="499"/>
              </a:spcBef>
              <a:buClr>
                <a:srgbClr val="000000"/>
              </a:buClr>
              <a:buFont typeface="Arial"/>
              <a:buChar char="•"/>
            </a:pPr>
            <a:r>
              <a:rPr lang="en-US" sz="2000" b="0" u="none" strike="noStrike">
                <a:solidFill>
                  <a:srgbClr val="004a78"/>
                </a:solidFill>
                <a:effectLst/>
                <a:uFillTx/>
                <a:latin typeface="Arial"/>
                <a:ea typeface="Arial"/>
              </a:rPr>
              <a:t>Permissions for printers</a:t>
            </a:r>
            <a:endParaRPr lang="en-US" sz="2000" b="0" u="none" strike="noStrike">
              <a:solidFill>
                <a:srgbClr val="004a78"/>
              </a:solidFill>
              <a:effectLst/>
              <a:uFillTx/>
              <a:latin typeface="Arial"/>
            </a:endParaRPr>
          </a:p>
          <a:p>
            <a:pPr marL="1143000" lvl="2" indent="-228600" defTabSz="914400">
              <a:lnSpc>
                <a:spcPct val="90000"/>
              </a:lnSpc>
              <a:spcBef>
                <a:spcPts val="499"/>
              </a:spcBef>
              <a:buClr>
                <a:srgbClr val="000000"/>
              </a:buClr>
              <a:buFont typeface="Arial"/>
              <a:buChar char="•"/>
            </a:pPr>
            <a:r>
              <a:rPr lang="en-US" sz="2000" b="0" u="none" strike="noStrike">
                <a:solidFill>
                  <a:srgbClr val="004a78"/>
                </a:solidFill>
                <a:effectLst/>
                <a:uFillTx/>
                <a:latin typeface="Arial"/>
                <a:ea typeface="Arial"/>
              </a:rPr>
              <a:t>Permissions for the Registry</a:t>
            </a:r>
            <a:endParaRPr lang="en-US" sz="2000" b="0" u="none" strike="noStrike">
              <a:solidFill>
                <a:srgbClr val="004a78"/>
              </a:solidFill>
              <a:effectLst/>
              <a:uFillTx/>
              <a:latin typeface="Arial"/>
            </a:endParaRPr>
          </a:p>
          <a:p>
            <a:pPr marL="1143000" lvl="2" indent="-228600" defTabSz="914400">
              <a:lnSpc>
                <a:spcPct val="90000"/>
              </a:lnSpc>
              <a:spcBef>
                <a:spcPts val="499"/>
              </a:spcBef>
              <a:buClr>
                <a:srgbClr val="000000"/>
              </a:buClr>
              <a:buFont typeface="Arial"/>
              <a:buChar char="•"/>
            </a:pPr>
            <a:r>
              <a:rPr lang="en-US" sz="2000" b="0" u="none" strike="noStrike">
                <a:solidFill>
                  <a:srgbClr val="004a78"/>
                </a:solidFill>
                <a:effectLst/>
                <a:uFillTx/>
                <a:latin typeface="Arial"/>
                <a:ea typeface="Arial"/>
              </a:rPr>
              <a:t>Users in column or table format</a:t>
            </a:r>
            <a:endParaRPr lang="en-US" sz="2000" b="0" u="none" strike="noStrike">
              <a:solidFill>
                <a:srgbClr val="004a78"/>
              </a:solidFill>
              <a:effectLst/>
              <a:uFillTx/>
              <a:latin typeface="Arial"/>
            </a:endParaRPr>
          </a:p>
          <a:p>
            <a:pPr marL="1143000" lvl="2" indent="-228600" defTabSz="914400">
              <a:lnSpc>
                <a:spcPct val="90000"/>
              </a:lnSpc>
              <a:spcBef>
                <a:spcPts val="499"/>
              </a:spcBef>
              <a:buClr>
                <a:srgbClr val="000000"/>
              </a:buClr>
              <a:buFont typeface="Arial"/>
              <a:buChar char="•"/>
            </a:pPr>
            <a:r>
              <a:rPr lang="en-US" sz="2000" b="0" u="none" strike="noStrike">
                <a:solidFill>
                  <a:srgbClr val="004a78"/>
                </a:solidFill>
                <a:effectLst/>
                <a:uFillTx/>
                <a:latin typeface="Arial"/>
                <a:ea typeface="Arial"/>
              </a:rPr>
              <a:t>Policies </a:t>
            </a:r>
            <a:endParaRPr lang="en-US" sz="2000" b="0" u="none" strike="noStrike">
              <a:solidFill>
                <a:srgbClr val="004a78"/>
              </a:solidFill>
              <a:effectLst/>
              <a:uFillTx/>
              <a:latin typeface="Arial"/>
            </a:endParaRPr>
          </a:p>
          <a:p>
            <a:pPr marL="1143000" lvl="2" indent="-228600" defTabSz="914400">
              <a:lnSpc>
                <a:spcPct val="90000"/>
              </a:lnSpc>
              <a:spcBef>
                <a:spcPts val="499"/>
              </a:spcBef>
              <a:buClr>
                <a:srgbClr val="000000"/>
              </a:buClr>
              <a:buFont typeface="Arial"/>
              <a:buChar char="•"/>
            </a:pPr>
            <a:r>
              <a:rPr lang="en-US" sz="2000" b="0" u="none" strike="noStrike">
                <a:solidFill>
                  <a:srgbClr val="004a78"/>
                </a:solidFill>
                <a:effectLst/>
                <a:uFillTx/>
                <a:latin typeface="Arial"/>
                <a:ea typeface="Arial"/>
              </a:rPr>
              <a:t>Rights</a:t>
            </a:r>
            <a:endParaRPr lang="en-US" sz="2000" b="0" u="none" strike="noStrike">
              <a:solidFill>
                <a:srgbClr val="004a78"/>
              </a:solidFill>
              <a:effectLst/>
              <a:uFillTx/>
              <a:latin typeface="Arial"/>
            </a:endParaRPr>
          </a:p>
          <a:p>
            <a:pPr marL="1143000" lvl="2" indent="-228600" defTabSz="914400">
              <a:lnSpc>
                <a:spcPct val="90000"/>
              </a:lnSpc>
              <a:spcBef>
                <a:spcPts val="499"/>
              </a:spcBef>
              <a:buClr>
                <a:srgbClr val="000000"/>
              </a:buClr>
              <a:buFont typeface="Arial"/>
              <a:buChar char="•"/>
            </a:pPr>
            <a:r>
              <a:rPr lang="en-US" sz="2000" b="0" u="none" strike="noStrike">
                <a:solidFill>
                  <a:srgbClr val="004a78"/>
                </a:solidFill>
                <a:effectLst/>
                <a:uFillTx/>
                <a:latin typeface="Arial"/>
                <a:ea typeface="Arial"/>
              </a:rPr>
              <a:t>Services</a:t>
            </a:r>
            <a:endParaRPr lang="en-US" sz="2000" b="0" u="none" strike="noStrike">
              <a:solidFill>
                <a:srgbClr val="004a78"/>
              </a:solidFill>
              <a:effectLst/>
              <a:uFillTx/>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PlaceHolder 1"/>
          <p:cNvSpPr>
            <a:spLocks noGrp="1"/>
          </p:cNvSpPr>
          <p:nvPr>
            <p:ph type="title"/>
          </p:nvPr>
        </p:nvSpPr>
        <p:spPr>
          <a:xfrm>
            <a:off x="838080" y="365040"/>
            <a:ext cx="10515240" cy="671760"/>
          </a:xfrm>
          <a:prstGeom prst="rect">
            <a:avLst/>
          </a:prstGeom>
          <a:noFill/>
          <a:ln w="0">
            <a:noFill/>
          </a:ln>
        </p:spPr>
        <p:txBody>
          <a:bodyPr numCol="1" spcCol="0" lIns="0" rIns="0" tIns="0" bIns="0" anchor="t">
            <a:noAutofit/>
          </a:bodyPr>
          <a:p>
            <a:pPr indent="0" algn="ctr">
              <a:lnSpc>
                <a:spcPct val="90000"/>
              </a:lnSpc>
              <a:buNone/>
            </a:pPr>
            <a:r>
              <a:rPr lang="en-US" sz="3400" b="1" u="none" strike="noStrike">
                <a:solidFill>
                  <a:srgbClr val="004a78"/>
                </a:solidFill>
                <a:effectLst/>
                <a:uFillTx/>
                <a:latin typeface="Arial"/>
                <a:ea typeface="Arial"/>
              </a:rPr>
              <a:t>Additional Enumeration Tools (3 of 9)</a:t>
            </a:r>
            <a:endParaRPr lang="en-US" sz="3400" b="0" u="none" strike="noStrike">
              <a:solidFill>
                <a:schemeClr val="dk1"/>
              </a:solidFill>
              <a:effectLst/>
              <a:uFillTx/>
              <a:latin typeface="Calibri"/>
            </a:endParaRPr>
          </a:p>
        </p:txBody>
      </p:sp>
      <p:sp>
        <p:nvSpPr>
          <p:cNvPr id="160" name="PlaceHolder 2"/>
          <p:cNvSpPr>
            <a:spLocks noGrp="1"/>
          </p:cNvSpPr>
          <p:nvPr>
            <p:ph/>
          </p:nvPr>
        </p:nvSpPr>
        <p:spPr>
          <a:xfrm>
            <a:off x="743400" y="1638360"/>
            <a:ext cx="10711080" cy="4393800"/>
          </a:xfrm>
          <a:prstGeom prst="rect">
            <a:avLst/>
          </a:prstGeom>
          <a:noFill/>
          <a:ln w="0">
            <a:noFill/>
          </a:ln>
        </p:spPr>
        <p:txBody>
          <a:bodyPr numCol="1" spcCol="0" lIns="0" rIns="0" tIns="0" bIns="0" anchor="t">
            <a:noAutofit/>
          </a:bodyPr>
          <a:p>
            <a:pPr marL="343080" indent="-343080">
              <a:lnSpc>
                <a:spcPct val="90000"/>
              </a:lnSpc>
              <a:spcBef>
                <a:spcPts val="1001"/>
              </a:spcBef>
              <a:buClr>
                <a:srgbClr val="004a78"/>
              </a:buClr>
              <a:buFont typeface="Arial"/>
              <a:buChar char="•"/>
            </a:pPr>
            <a:r>
              <a:rPr lang="en-US" sz="2000" b="0" u="none" strike="noStrike">
                <a:solidFill>
                  <a:srgbClr val="004a78"/>
                </a:solidFill>
                <a:effectLst/>
                <a:uFillTx/>
                <a:latin typeface="Arial"/>
                <a:ea typeface="Arial"/>
              </a:rPr>
              <a:t>Hyena</a:t>
            </a:r>
            <a:endParaRPr lang="en-US" sz="2000" b="0" u="none" strike="noStrike">
              <a:solidFill>
                <a:srgbClr val="000000"/>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Excellent GUI tool for managing and securing Windows OSs</a:t>
            </a:r>
            <a:endParaRPr lang="en-US" sz="2000" b="0" u="none" strike="noStrike">
              <a:solidFill>
                <a:srgbClr val="004a78"/>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Easy to use interface</a:t>
            </a:r>
            <a:endParaRPr lang="en-US" sz="2000" b="0" u="none" strike="noStrike">
              <a:solidFill>
                <a:srgbClr val="004a78"/>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Gives security professionals a wealth of information</a:t>
            </a:r>
            <a:endParaRPr lang="en-US" sz="2000" b="0" u="none" strike="noStrike">
              <a:solidFill>
                <a:srgbClr val="004a78"/>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Paid-for tool but has a free trial you can experiment with</a:t>
            </a:r>
            <a:endParaRPr lang="en-US" sz="2000" b="0" u="none" strike="noStrike">
              <a:solidFill>
                <a:srgbClr val="004a78"/>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Shows shares and user logon names for Windows servers and domain controllers</a:t>
            </a:r>
            <a:endParaRPr lang="en-US" sz="2000" b="0" u="none" strike="noStrike">
              <a:solidFill>
                <a:srgbClr val="004a78"/>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Displays graphical representation of:</a:t>
            </a:r>
            <a:endParaRPr lang="en-US" sz="2000" b="0" u="none" strike="noStrike">
              <a:solidFill>
                <a:srgbClr val="004a78"/>
              </a:solidFill>
              <a:effectLst/>
              <a:uFillTx/>
              <a:latin typeface="Arial"/>
            </a:endParaRPr>
          </a:p>
          <a:p>
            <a:pPr marL="1143000" lvl="2" indent="-228600" defTabSz="914400">
              <a:lnSpc>
                <a:spcPct val="90000"/>
              </a:lnSpc>
              <a:spcBef>
                <a:spcPts val="499"/>
              </a:spcBef>
              <a:buClr>
                <a:srgbClr val="000000"/>
              </a:buClr>
              <a:buFont typeface="Arial"/>
              <a:buChar char="•"/>
            </a:pPr>
            <a:r>
              <a:rPr lang="en-US" sz="2000" b="0" u="none" strike="noStrike">
                <a:solidFill>
                  <a:srgbClr val="004a78"/>
                </a:solidFill>
                <a:effectLst/>
                <a:uFillTx/>
                <a:latin typeface="Arial"/>
                <a:ea typeface="Arial"/>
              </a:rPr>
              <a:t>Microsoft Terminal Services</a:t>
            </a:r>
            <a:endParaRPr lang="en-US" sz="2000" b="0" u="none" strike="noStrike">
              <a:solidFill>
                <a:srgbClr val="004a78"/>
              </a:solidFill>
              <a:effectLst/>
              <a:uFillTx/>
              <a:latin typeface="Arial"/>
            </a:endParaRPr>
          </a:p>
          <a:p>
            <a:pPr marL="1143000" lvl="2" indent="-228600" defTabSz="914400">
              <a:lnSpc>
                <a:spcPct val="90000"/>
              </a:lnSpc>
              <a:spcBef>
                <a:spcPts val="499"/>
              </a:spcBef>
              <a:buClr>
                <a:srgbClr val="000000"/>
              </a:buClr>
              <a:buFont typeface="Arial"/>
              <a:buChar char="•"/>
            </a:pPr>
            <a:r>
              <a:rPr lang="en-US" sz="2000" b="0" u="none" strike="noStrike">
                <a:solidFill>
                  <a:srgbClr val="004a78"/>
                </a:solidFill>
                <a:effectLst/>
                <a:uFillTx/>
                <a:latin typeface="Arial"/>
                <a:ea typeface="Arial"/>
              </a:rPr>
              <a:t>Microsoft Windows Network</a:t>
            </a:r>
            <a:endParaRPr lang="en-US" sz="2000" b="0" u="none" strike="noStrike">
              <a:solidFill>
                <a:srgbClr val="004a78"/>
              </a:solidFill>
              <a:effectLst/>
              <a:uFillTx/>
              <a:latin typeface="Arial"/>
            </a:endParaRPr>
          </a:p>
          <a:p>
            <a:pPr marL="1143000" lvl="2" indent="-228600" defTabSz="914400">
              <a:lnSpc>
                <a:spcPct val="90000"/>
              </a:lnSpc>
              <a:spcBef>
                <a:spcPts val="499"/>
              </a:spcBef>
              <a:buClr>
                <a:srgbClr val="000000"/>
              </a:buClr>
              <a:buFont typeface="Arial"/>
              <a:buChar char="•"/>
            </a:pPr>
            <a:r>
              <a:rPr lang="en-US" sz="2000" b="0" u="none" strike="noStrike">
                <a:solidFill>
                  <a:srgbClr val="004a78"/>
                </a:solidFill>
                <a:effectLst/>
                <a:uFillTx/>
                <a:latin typeface="Arial"/>
                <a:ea typeface="Arial"/>
              </a:rPr>
              <a:t>Web Client Network</a:t>
            </a:r>
            <a:endParaRPr lang="en-US" sz="2000" b="0" u="none" strike="noStrike">
              <a:solidFill>
                <a:srgbClr val="004a78"/>
              </a:solidFill>
              <a:effectLst/>
              <a:uFillTx/>
              <a:latin typeface="Arial"/>
            </a:endParaRPr>
          </a:p>
          <a:p>
            <a:pPr marL="1143000" lvl="2" indent="-228600" defTabSz="914400">
              <a:lnSpc>
                <a:spcPct val="90000"/>
              </a:lnSpc>
              <a:spcBef>
                <a:spcPts val="499"/>
              </a:spcBef>
              <a:buClr>
                <a:srgbClr val="000000"/>
              </a:buClr>
              <a:buFont typeface="Arial"/>
              <a:buChar char="•"/>
            </a:pPr>
            <a:r>
              <a:rPr lang="en-US" sz="2000" b="0" u="none" strike="noStrike">
                <a:solidFill>
                  <a:srgbClr val="004a78"/>
                </a:solidFill>
                <a:effectLst/>
                <a:uFillTx/>
                <a:latin typeface="Arial"/>
                <a:ea typeface="Arial"/>
              </a:rPr>
              <a:t>Find User/Group</a:t>
            </a:r>
            <a:endParaRPr lang="en-US" sz="2000" b="0" u="none" strike="noStrike">
              <a:solidFill>
                <a:srgbClr val="004a78"/>
              </a:solidFill>
              <a:effectLst/>
              <a:uFillTx/>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PlaceHolder 1"/>
          <p:cNvSpPr>
            <a:spLocks noGrp="1"/>
          </p:cNvSpPr>
          <p:nvPr>
            <p:ph type="title"/>
          </p:nvPr>
        </p:nvSpPr>
        <p:spPr>
          <a:xfrm>
            <a:off x="838080" y="365040"/>
            <a:ext cx="10515240" cy="671760"/>
          </a:xfrm>
          <a:prstGeom prst="rect">
            <a:avLst/>
          </a:prstGeom>
          <a:noFill/>
          <a:ln w="0">
            <a:noFill/>
          </a:ln>
        </p:spPr>
        <p:txBody>
          <a:bodyPr numCol="1" spcCol="0" lIns="0" rIns="0" tIns="0" bIns="0" anchor="t">
            <a:noAutofit/>
          </a:bodyPr>
          <a:p>
            <a:pPr indent="0" algn="ctr">
              <a:lnSpc>
                <a:spcPct val="90000"/>
              </a:lnSpc>
              <a:buNone/>
            </a:pPr>
            <a:r>
              <a:rPr lang="en-US" sz="3400" b="1" u="none" strike="noStrike">
                <a:solidFill>
                  <a:srgbClr val="004a78"/>
                </a:solidFill>
                <a:effectLst/>
                <a:uFillTx/>
                <a:latin typeface="Arial"/>
                <a:ea typeface="Arial"/>
              </a:rPr>
              <a:t>Additional Enumeration Tools (4 of 9)</a:t>
            </a:r>
            <a:endParaRPr lang="en-US" sz="3400" b="0" u="none" strike="noStrike">
              <a:solidFill>
                <a:schemeClr val="dk1"/>
              </a:solidFill>
              <a:effectLst/>
              <a:uFillTx/>
              <a:latin typeface="Calibri"/>
            </a:endParaRPr>
          </a:p>
        </p:txBody>
      </p:sp>
      <p:sp>
        <p:nvSpPr>
          <p:cNvPr id="162" name="PlaceHolder 2"/>
          <p:cNvSpPr>
            <a:spLocks noGrp="1"/>
          </p:cNvSpPr>
          <p:nvPr>
            <p:ph/>
          </p:nvPr>
        </p:nvSpPr>
        <p:spPr>
          <a:xfrm>
            <a:off x="743400" y="1638360"/>
            <a:ext cx="10711080" cy="4393800"/>
          </a:xfrm>
          <a:prstGeom prst="rect">
            <a:avLst/>
          </a:prstGeom>
          <a:noFill/>
          <a:ln w="0">
            <a:noFill/>
          </a:ln>
        </p:spPr>
        <p:txBody>
          <a:bodyPr numCol="1" spcCol="0" lIns="0" rIns="0" tIns="0" bIns="0" anchor="t">
            <a:noAutofit/>
          </a:bodyPr>
          <a:p>
            <a:pPr marL="343080" indent="-343080">
              <a:lnSpc>
                <a:spcPct val="90000"/>
              </a:lnSpc>
              <a:spcBef>
                <a:spcPts val="1001"/>
              </a:spcBef>
              <a:buClr>
                <a:srgbClr val="004a78"/>
              </a:buClr>
              <a:buFont typeface="Arial"/>
              <a:buChar char="•"/>
            </a:pPr>
            <a:r>
              <a:rPr lang="en-US" sz="2000" b="0" u="none" strike="noStrike">
                <a:solidFill>
                  <a:srgbClr val="004a78"/>
                </a:solidFill>
                <a:effectLst/>
                <a:uFillTx/>
                <a:latin typeface="Arial"/>
                <a:ea typeface="Arial"/>
              </a:rPr>
              <a:t>OpenVAS (known as Greenbone Security Assistant)</a:t>
            </a:r>
            <a:endParaRPr lang="en-US" sz="2000" b="0" u="none" strike="noStrike">
              <a:solidFill>
                <a:srgbClr val="000000"/>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Operates in client/server mode </a:t>
            </a:r>
            <a:endParaRPr lang="en-US" sz="2000" b="0" u="none" strike="noStrike">
              <a:solidFill>
                <a:srgbClr val="004a78"/>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Open-source descendant of Nessus</a:t>
            </a:r>
            <a:endParaRPr lang="en-US" sz="2000" b="0" u="none" strike="noStrike">
              <a:solidFill>
                <a:srgbClr val="004a78"/>
              </a:solidFill>
              <a:effectLst/>
              <a:uFillTx/>
              <a:latin typeface="Arial"/>
            </a:endParaRPr>
          </a:p>
          <a:p>
            <a:pPr marL="1143000" lvl="2" indent="-228600" defTabSz="914400">
              <a:lnSpc>
                <a:spcPct val="90000"/>
              </a:lnSpc>
              <a:spcBef>
                <a:spcPts val="499"/>
              </a:spcBef>
              <a:buClr>
                <a:srgbClr val="000000"/>
              </a:buClr>
              <a:buFont typeface="Arial"/>
              <a:buChar char="•"/>
            </a:pPr>
            <a:r>
              <a:rPr lang="en-US" sz="2000" b="0" u="none" strike="noStrike">
                <a:solidFill>
                  <a:srgbClr val="004a78"/>
                </a:solidFill>
                <a:effectLst/>
                <a:uFillTx/>
                <a:latin typeface="Arial"/>
                <a:ea typeface="Arial"/>
              </a:rPr>
              <a:t>Popular tool for identifying vulnerabilities</a:t>
            </a:r>
            <a:endParaRPr lang="en-US" sz="2000" b="0" u="none" strike="noStrike">
              <a:solidFill>
                <a:srgbClr val="004a78"/>
              </a:solidFill>
              <a:effectLst/>
              <a:uFillTx/>
              <a:latin typeface="Arial"/>
            </a:endParaRPr>
          </a:p>
          <a:p>
            <a:pPr marL="343080" indent="-343080" defTabSz="914400">
              <a:lnSpc>
                <a:spcPct val="90000"/>
              </a:lnSpc>
              <a:spcBef>
                <a:spcPts val="1001"/>
              </a:spcBef>
              <a:buClr>
                <a:srgbClr val="004a78"/>
              </a:buClr>
              <a:buFont typeface="Arial"/>
              <a:buChar char="•"/>
            </a:pPr>
            <a:r>
              <a:rPr lang="en-US" sz="2000" b="0" u="none" strike="noStrike">
                <a:solidFill>
                  <a:srgbClr val="004a78"/>
                </a:solidFill>
                <a:effectLst/>
                <a:uFillTx/>
                <a:latin typeface="Arial"/>
                <a:ea typeface="Arial"/>
              </a:rPr>
              <a:t>Nessus Server and OpenVAS </a:t>
            </a:r>
            <a:endParaRPr lang="en-US" sz="2000" b="0" u="none" strike="noStrike">
              <a:solidFill>
                <a:srgbClr val="000000"/>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Compatible with, and easy to install on, Kali Linux</a:t>
            </a:r>
            <a:endParaRPr lang="en-US" sz="2000" b="0" u="none" strike="noStrike">
              <a:solidFill>
                <a:srgbClr val="004a78"/>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Can use these tools interchangeably for most purposes when enumerating systems</a:t>
            </a:r>
            <a:endParaRPr lang="en-US" sz="2000" b="0" u="none" strike="noStrike">
              <a:solidFill>
                <a:srgbClr val="004a78"/>
              </a:solidFill>
              <a:effectLst/>
              <a:uFillTx/>
              <a:latin typeface="Arial"/>
            </a:endParaRPr>
          </a:p>
          <a:p>
            <a:pPr marL="343080" indent="-343080" defTabSz="914400">
              <a:lnSpc>
                <a:spcPct val="90000"/>
              </a:lnSpc>
              <a:spcBef>
                <a:spcPts val="1001"/>
              </a:spcBef>
              <a:buClr>
                <a:srgbClr val="004a78"/>
              </a:buClr>
              <a:buFont typeface="Arial"/>
              <a:buChar char="•"/>
            </a:pPr>
            <a:r>
              <a:rPr lang="en-US" sz="2000" b="0" u="none" strike="noStrike">
                <a:solidFill>
                  <a:srgbClr val="004a78"/>
                </a:solidFill>
                <a:effectLst/>
                <a:uFillTx/>
                <a:latin typeface="Arial"/>
                <a:ea typeface="Arial"/>
              </a:rPr>
              <a:t>Nessus Essentials</a:t>
            </a:r>
            <a:endParaRPr lang="en-US" sz="2000" b="0" u="none" strike="noStrike">
              <a:solidFill>
                <a:srgbClr val="000000"/>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Latest version can run on Windows, macOS, and Linux distributions</a:t>
            </a:r>
            <a:endParaRPr lang="en-US" sz="2000" b="0" u="none" strike="noStrike">
              <a:solidFill>
                <a:srgbClr val="004a78"/>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Handy tool when enumerating different OSs on a large network </a:t>
            </a:r>
            <a:endParaRPr lang="en-US" sz="2000" b="0" u="none" strike="noStrike">
              <a:solidFill>
                <a:srgbClr val="004a78"/>
              </a:solidFill>
              <a:effectLst/>
              <a:uFillTx/>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PlaceHolder 1"/>
          <p:cNvSpPr>
            <a:spLocks noGrp="1"/>
          </p:cNvSpPr>
          <p:nvPr>
            <p:ph type="title"/>
          </p:nvPr>
        </p:nvSpPr>
        <p:spPr>
          <a:xfrm>
            <a:off x="838080" y="365040"/>
            <a:ext cx="10515240" cy="671760"/>
          </a:xfrm>
          <a:prstGeom prst="rect">
            <a:avLst/>
          </a:prstGeom>
          <a:noFill/>
          <a:ln w="0">
            <a:noFill/>
          </a:ln>
        </p:spPr>
        <p:txBody>
          <a:bodyPr numCol="1" spcCol="0" lIns="0" rIns="0" tIns="0" bIns="0" anchor="t">
            <a:noAutofit/>
          </a:bodyPr>
          <a:p>
            <a:pPr indent="0" algn="ctr">
              <a:lnSpc>
                <a:spcPct val="90000"/>
              </a:lnSpc>
              <a:buNone/>
            </a:pPr>
            <a:r>
              <a:rPr lang="en-US" sz="3400" b="1" u="none" strike="noStrike">
                <a:solidFill>
                  <a:srgbClr val="004a78"/>
                </a:solidFill>
                <a:effectLst/>
                <a:uFillTx/>
                <a:latin typeface="Arial"/>
                <a:ea typeface="Arial"/>
              </a:rPr>
              <a:t>Additional Enumeration Tools (5 of 9)</a:t>
            </a:r>
            <a:endParaRPr lang="en-US" sz="3400" b="0" u="none" strike="noStrike">
              <a:solidFill>
                <a:schemeClr val="dk1"/>
              </a:solidFill>
              <a:effectLst/>
              <a:uFillTx/>
              <a:latin typeface="Calibri"/>
            </a:endParaRPr>
          </a:p>
        </p:txBody>
      </p:sp>
      <p:pic>
        <p:nvPicPr>
          <p:cNvPr id="164" name="Picture Placeholder 8" descr="OpenVAS tool showing details of an enumerated vulnerability. Includes the solution of “change the password s soon as possible”."/>
          <p:cNvPicPr/>
          <p:nvPr/>
        </p:nvPicPr>
        <p:blipFill>
          <a:blip r:embed="rId1"/>
          <a:srcRect l="0" t="323" r="0" b="1429"/>
          <a:stretch/>
        </p:blipFill>
        <p:spPr>
          <a:xfrm>
            <a:off x="1005480" y="1222200"/>
            <a:ext cx="5243040" cy="4817160"/>
          </a:xfrm>
          <a:prstGeom prst="rect">
            <a:avLst/>
          </a:prstGeom>
          <a:noFill/>
          <a:ln w="0">
            <a:noFill/>
          </a:ln>
        </p:spPr>
      </p:pic>
      <p:sp>
        <p:nvSpPr>
          <p:cNvPr id="165" name="PlaceHolder 2"/>
          <p:cNvSpPr>
            <a:spLocks noGrp="1"/>
          </p:cNvSpPr>
          <p:nvPr>
            <p:ph/>
          </p:nvPr>
        </p:nvSpPr>
        <p:spPr>
          <a:xfrm rot="16200000">
            <a:off x="5240880" y="4704840"/>
            <a:ext cx="2288880" cy="272880"/>
          </a:xfrm>
          <a:prstGeom prst="rect">
            <a:avLst/>
          </a:prstGeom>
          <a:noFill/>
          <a:ln w="0">
            <a:noFill/>
          </a:ln>
        </p:spPr>
        <p:txBody>
          <a:bodyPr numCol="1" spcCol="0" lIns="0" rIns="0" tIns="0" bIns="0" anchor="t">
            <a:noAutofit/>
          </a:bodyPr>
          <a:p>
            <a:pPr indent="0" defTabSz="914400">
              <a:lnSpc>
                <a:spcPct val="100000"/>
              </a:lnSpc>
              <a:buNone/>
              <a:tabLst>
                <a:tab algn="l" pos="0"/>
              </a:tabLst>
            </a:pPr>
            <a:r>
              <a:rPr lang="en-IN" sz="1000" b="0" u="none" strike="noStrike">
                <a:solidFill>
                  <a:srgbClr val="006298"/>
                </a:solidFill>
                <a:effectLst/>
                <a:uFillTx/>
                <a:latin typeface="Arial"/>
                <a:ea typeface="Arial"/>
              </a:rPr>
              <a:t>Source: Greenbone Security</a:t>
            </a:r>
            <a:endParaRPr lang="en-US" sz="1000" b="0" u="none" strike="noStrike">
              <a:solidFill>
                <a:srgbClr val="000000"/>
              </a:solidFill>
              <a:effectLst/>
              <a:uFillTx/>
              <a:latin typeface="Arial"/>
            </a:endParaRPr>
          </a:p>
        </p:txBody>
      </p:sp>
      <p:sp>
        <p:nvSpPr>
          <p:cNvPr id="166" name="PlaceHolder 3"/>
          <p:cNvSpPr>
            <a:spLocks noGrp="1"/>
          </p:cNvSpPr>
          <p:nvPr>
            <p:ph/>
          </p:nvPr>
        </p:nvSpPr>
        <p:spPr>
          <a:xfrm>
            <a:off x="6836400" y="4946760"/>
            <a:ext cx="4981680" cy="1009080"/>
          </a:xfrm>
          <a:prstGeom prst="rect">
            <a:avLst/>
          </a:prstGeom>
          <a:noFill/>
          <a:ln w="0">
            <a:noFill/>
          </a:ln>
        </p:spPr>
        <p:txBody>
          <a:bodyPr numCol="1" spcCol="0" lIns="0" rIns="0" tIns="0" bIns="0" anchor="t">
            <a:noAutofit/>
          </a:bodyPr>
          <a:p>
            <a:pPr indent="0" defTabSz="914400">
              <a:lnSpc>
                <a:spcPct val="100000"/>
              </a:lnSpc>
              <a:buNone/>
              <a:tabLst>
                <a:tab algn="l" pos="0"/>
              </a:tabLst>
            </a:pPr>
            <a:r>
              <a:rPr lang="en-US" sz="1800" b="1" u="none" strike="noStrike">
                <a:solidFill>
                  <a:srgbClr val="004a78"/>
                </a:solidFill>
                <a:effectLst/>
                <a:uFillTx/>
                <a:latin typeface="Arial"/>
                <a:ea typeface="Arial"/>
              </a:rPr>
              <a:t>Figure 6-9 </a:t>
            </a:r>
            <a:r>
              <a:rPr lang="en-US" sz="1800" b="0" u="none" strike="noStrike">
                <a:solidFill>
                  <a:srgbClr val="004a78"/>
                </a:solidFill>
                <a:effectLst/>
                <a:uFillTx/>
                <a:latin typeface="Arial"/>
                <a:ea typeface="Arial"/>
              </a:rPr>
              <a:t>OpenVAS enumerating a SSH Brute Force Logins With Default Credentials Vulnerability</a:t>
            </a:r>
            <a:endParaRPr lang="en-US" sz="1800" b="0" u="none" strike="noStrik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838080" y="365040"/>
            <a:ext cx="10515240" cy="671760"/>
          </a:xfrm>
          <a:prstGeom prst="rect">
            <a:avLst/>
          </a:prstGeom>
          <a:noFill/>
          <a:ln w="0">
            <a:noFill/>
          </a:ln>
        </p:spPr>
        <p:txBody>
          <a:bodyPr numCol="1" spcCol="0" lIns="0" rIns="0" tIns="0" bIns="0" anchor="t">
            <a:noAutofit/>
          </a:bodyPr>
          <a:p>
            <a:pPr indent="0" algn="ctr">
              <a:lnSpc>
                <a:spcPct val="90000"/>
              </a:lnSpc>
              <a:buNone/>
            </a:pPr>
            <a:r>
              <a:rPr lang="en-US" sz="3400" b="1" u="none" strike="noStrike">
                <a:solidFill>
                  <a:srgbClr val="004a78"/>
                </a:solidFill>
                <a:effectLst/>
                <a:uFillTx/>
                <a:latin typeface="Arial"/>
                <a:ea typeface="Arial"/>
              </a:rPr>
              <a:t>Introduction to Enumeration (2 of 2)</a:t>
            </a:r>
            <a:endParaRPr lang="en-US" sz="3400" b="0" u="none" strike="noStrike">
              <a:solidFill>
                <a:schemeClr val="dk1"/>
              </a:solidFill>
              <a:effectLst/>
              <a:uFillTx/>
              <a:latin typeface="Calibri"/>
            </a:endParaRPr>
          </a:p>
        </p:txBody>
      </p:sp>
      <p:sp>
        <p:nvSpPr>
          <p:cNvPr id="106" name="PlaceHolder 2"/>
          <p:cNvSpPr>
            <a:spLocks noGrp="1"/>
          </p:cNvSpPr>
          <p:nvPr>
            <p:ph/>
          </p:nvPr>
        </p:nvSpPr>
        <p:spPr>
          <a:xfrm>
            <a:off x="743400" y="1492200"/>
            <a:ext cx="10857600" cy="939960"/>
          </a:xfrm>
          <a:prstGeom prst="rect">
            <a:avLst/>
          </a:prstGeom>
          <a:noFill/>
          <a:ln w="0">
            <a:noFill/>
          </a:ln>
        </p:spPr>
        <p:txBody>
          <a:bodyPr numCol="1" spcCol="0" lIns="0" rIns="0" tIns="0" bIns="0" anchor="t">
            <a:noAutofit/>
          </a:bodyPr>
          <a:p>
            <a:pPr marL="343080" indent="-343080">
              <a:lnSpc>
                <a:spcPct val="90000"/>
              </a:lnSpc>
              <a:spcBef>
                <a:spcPts val="1001"/>
              </a:spcBef>
              <a:buClr>
                <a:srgbClr val="004a78"/>
              </a:buClr>
              <a:buFont typeface="Arial"/>
              <a:buChar char="•"/>
            </a:pPr>
            <a:r>
              <a:rPr lang="en-US" sz="2000" b="0" u="none" strike="noStrike">
                <a:solidFill>
                  <a:srgbClr val="004a78"/>
                </a:solidFill>
                <a:effectLst/>
                <a:uFillTx/>
                <a:latin typeface="Arial"/>
                <a:ea typeface="Arial"/>
              </a:rPr>
              <a:t>NBTscan (NetBIOS over TCP/IP)</a:t>
            </a:r>
            <a:endParaRPr lang="en-US" sz="2000" b="0" u="none" strike="noStrike">
              <a:solidFill>
                <a:srgbClr val="000000"/>
              </a:solidFill>
              <a:effectLst/>
              <a:uFillTx/>
              <a:latin typeface="Arial"/>
            </a:endParaRPr>
          </a:p>
          <a:p>
            <a:pPr marL="685800" lvl="1" indent="-228600" defTabSz="914400">
              <a:lnSpc>
                <a:spcPct val="90000"/>
              </a:lnSpc>
              <a:spcBef>
                <a:spcPts val="499"/>
              </a:spcBef>
              <a:buClr>
                <a:srgbClr val="004a78"/>
              </a:buClr>
              <a:buFont typeface="Arial"/>
              <a:buChar char="•"/>
            </a:pPr>
            <a:r>
              <a:rPr lang="en-US" sz="2000" b="0" u="none" strike="noStrike">
                <a:solidFill>
                  <a:srgbClr val="004a78"/>
                </a:solidFill>
                <a:effectLst/>
                <a:uFillTx/>
                <a:latin typeface="Arial"/>
                <a:ea typeface="Arial"/>
              </a:rPr>
              <a:t>Tool for enumerating Windows OSs that is part of the Kali Linux suite of security tools</a:t>
            </a:r>
            <a:endParaRPr lang="en-US" sz="2000" b="0" u="none" strike="noStrike">
              <a:solidFill>
                <a:srgbClr val="004a78"/>
              </a:solidFill>
              <a:effectLst/>
              <a:uFillTx/>
              <a:latin typeface="Arial"/>
            </a:endParaRPr>
          </a:p>
        </p:txBody>
      </p:sp>
      <p:pic>
        <p:nvPicPr>
          <p:cNvPr id="107" name="Picture Placeholder 13" descr="The N B T scan tool discovers and lists a few computing devices, meaning they are running NetBIOS."/>
          <p:cNvPicPr/>
          <p:nvPr/>
        </p:nvPicPr>
        <p:blipFill>
          <a:blip r:embed="rId1"/>
          <a:srcRect l="2264" t="3103" r="1854" b="6711"/>
          <a:stretch/>
        </p:blipFill>
        <p:spPr>
          <a:xfrm>
            <a:off x="2563920" y="2161080"/>
            <a:ext cx="5680080" cy="3834360"/>
          </a:xfrm>
          <a:prstGeom prst="rect">
            <a:avLst/>
          </a:prstGeom>
          <a:noFill/>
          <a:ln w="0">
            <a:noFill/>
          </a:ln>
        </p:spPr>
      </p:pic>
      <p:sp>
        <p:nvSpPr>
          <p:cNvPr id="108" name="PlaceHolder 3"/>
          <p:cNvSpPr>
            <a:spLocks noGrp="1"/>
          </p:cNvSpPr>
          <p:nvPr>
            <p:ph/>
          </p:nvPr>
        </p:nvSpPr>
        <p:spPr>
          <a:xfrm rot="16200000">
            <a:off x="6521760" y="3884040"/>
            <a:ext cx="3707280" cy="262080"/>
          </a:xfrm>
          <a:prstGeom prst="rect">
            <a:avLst/>
          </a:prstGeom>
          <a:noFill/>
          <a:ln w="0">
            <a:noFill/>
          </a:ln>
        </p:spPr>
        <p:txBody>
          <a:bodyPr numCol="1" spcCol="0" lIns="0" rIns="0" tIns="0" bIns="0" anchor="t">
            <a:noAutofit/>
          </a:bodyPr>
          <a:p>
            <a:pPr indent="0" defTabSz="914400">
              <a:lnSpc>
                <a:spcPct val="100000"/>
              </a:lnSpc>
              <a:buNone/>
              <a:tabLst>
                <a:tab algn="l" pos="0"/>
              </a:tabLst>
            </a:pPr>
            <a:r>
              <a:rPr lang="en-IN" sz="1000" b="0" u="none" strike="noStrike">
                <a:solidFill>
                  <a:srgbClr val="006298"/>
                </a:solidFill>
                <a:effectLst/>
                <a:uFillTx/>
                <a:latin typeface="Arial"/>
                <a:ea typeface="Arial"/>
              </a:rPr>
              <a:t>Source: Kali Linux</a:t>
            </a:r>
            <a:endParaRPr lang="en-US" sz="1000" b="0" u="none" strike="noStrik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PlaceHolder 1"/>
          <p:cNvSpPr>
            <a:spLocks noGrp="1"/>
          </p:cNvSpPr>
          <p:nvPr>
            <p:ph type="title"/>
          </p:nvPr>
        </p:nvSpPr>
        <p:spPr>
          <a:xfrm>
            <a:off x="838080" y="365040"/>
            <a:ext cx="10515240" cy="671760"/>
          </a:xfrm>
          <a:prstGeom prst="rect">
            <a:avLst/>
          </a:prstGeom>
          <a:noFill/>
          <a:ln w="0">
            <a:noFill/>
          </a:ln>
        </p:spPr>
        <p:txBody>
          <a:bodyPr numCol="1" spcCol="0" lIns="0" rIns="0" tIns="0" bIns="0" anchor="t">
            <a:noAutofit/>
          </a:bodyPr>
          <a:p>
            <a:pPr indent="0" algn="ctr">
              <a:lnSpc>
                <a:spcPct val="90000"/>
              </a:lnSpc>
              <a:buNone/>
            </a:pPr>
            <a:r>
              <a:rPr lang="en-US" sz="3400" b="1" u="none" strike="noStrike">
                <a:solidFill>
                  <a:srgbClr val="004a78"/>
                </a:solidFill>
                <a:effectLst/>
                <a:uFillTx/>
                <a:latin typeface="Arial"/>
                <a:ea typeface="Arial"/>
              </a:rPr>
              <a:t>Additional Enumeration Tools (6 of 9)</a:t>
            </a:r>
            <a:endParaRPr lang="en-US" sz="3400" b="0" u="none" strike="noStrike">
              <a:solidFill>
                <a:schemeClr val="dk1"/>
              </a:solidFill>
              <a:effectLst/>
              <a:uFillTx/>
              <a:latin typeface="Calibri"/>
            </a:endParaRPr>
          </a:p>
        </p:txBody>
      </p:sp>
      <p:pic>
        <p:nvPicPr>
          <p:cNvPr id="168" name="Picture Placeholder 6" descr="The Scans page of the Nessus program, showing several scans that can be executed or edited."/>
          <p:cNvPicPr/>
          <p:nvPr/>
        </p:nvPicPr>
        <p:blipFill>
          <a:blip r:embed="rId1"/>
          <a:srcRect l="-75" t="0" r="-688" b="0"/>
          <a:stretch/>
        </p:blipFill>
        <p:spPr>
          <a:xfrm>
            <a:off x="493920" y="1168560"/>
            <a:ext cx="7459920" cy="4258800"/>
          </a:xfrm>
          <a:prstGeom prst="rect">
            <a:avLst/>
          </a:prstGeom>
          <a:noFill/>
          <a:ln w="0">
            <a:noFill/>
          </a:ln>
        </p:spPr>
      </p:pic>
      <p:sp>
        <p:nvSpPr>
          <p:cNvPr id="169" name="PlaceHolder 2"/>
          <p:cNvSpPr>
            <a:spLocks noGrp="1"/>
          </p:cNvSpPr>
          <p:nvPr>
            <p:ph/>
          </p:nvPr>
        </p:nvSpPr>
        <p:spPr>
          <a:xfrm>
            <a:off x="493920" y="5296320"/>
            <a:ext cx="3707280" cy="262080"/>
          </a:xfrm>
          <a:prstGeom prst="rect">
            <a:avLst/>
          </a:prstGeom>
          <a:noFill/>
          <a:ln w="0">
            <a:noFill/>
          </a:ln>
        </p:spPr>
        <p:txBody>
          <a:bodyPr numCol="1" spcCol="0" lIns="0" rIns="0" tIns="0" bIns="0" anchor="t">
            <a:noAutofit/>
          </a:bodyPr>
          <a:p>
            <a:pPr indent="0" defTabSz="914400">
              <a:lnSpc>
                <a:spcPct val="100000"/>
              </a:lnSpc>
              <a:buNone/>
              <a:tabLst>
                <a:tab algn="l" pos="0"/>
              </a:tabLst>
            </a:pPr>
            <a:r>
              <a:rPr lang="en-IN" sz="1000" b="0" u="none" strike="noStrike">
                <a:solidFill>
                  <a:srgbClr val="006298"/>
                </a:solidFill>
                <a:effectLst/>
                <a:uFillTx/>
                <a:latin typeface="Arial"/>
                <a:ea typeface="Arial"/>
              </a:rPr>
              <a:t>Source: Tenable</a:t>
            </a:r>
            <a:endParaRPr lang="en-US" sz="1000" b="0" u="none" strike="noStrike">
              <a:solidFill>
                <a:srgbClr val="000000"/>
              </a:solidFill>
              <a:effectLst/>
              <a:uFillTx/>
              <a:latin typeface="Arial"/>
            </a:endParaRPr>
          </a:p>
        </p:txBody>
      </p:sp>
      <p:sp>
        <p:nvSpPr>
          <p:cNvPr id="170" name="PlaceHolder 3"/>
          <p:cNvSpPr>
            <a:spLocks noGrp="1"/>
          </p:cNvSpPr>
          <p:nvPr>
            <p:ph/>
          </p:nvPr>
        </p:nvSpPr>
        <p:spPr>
          <a:xfrm>
            <a:off x="8211960" y="4874040"/>
            <a:ext cx="3979440" cy="422280"/>
          </a:xfrm>
          <a:prstGeom prst="rect">
            <a:avLst/>
          </a:prstGeom>
          <a:noFill/>
          <a:ln w="0">
            <a:noFill/>
          </a:ln>
        </p:spPr>
        <p:txBody>
          <a:bodyPr numCol="1" spcCol="0" lIns="0" rIns="0" tIns="0" bIns="0" anchor="t">
            <a:noAutofit/>
          </a:bodyPr>
          <a:p>
            <a:pPr indent="0" defTabSz="914400">
              <a:lnSpc>
                <a:spcPct val="100000"/>
              </a:lnSpc>
              <a:buNone/>
              <a:tabLst>
                <a:tab algn="l" pos="0"/>
              </a:tabLst>
            </a:pPr>
            <a:r>
              <a:rPr lang="en-US" sz="1800" b="1" u="none" strike="noStrike">
                <a:solidFill>
                  <a:srgbClr val="004a78"/>
                </a:solidFill>
                <a:effectLst/>
                <a:uFillTx/>
                <a:latin typeface="Arial"/>
                <a:ea typeface="Arial"/>
              </a:rPr>
              <a:t>Figure 6-10 </a:t>
            </a:r>
            <a:r>
              <a:rPr lang="en-US" sz="1800" b="0" u="none" strike="noStrike">
                <a:solidFill>
                  <a:srgbClr val="004a78"/>
                </a:solidFill>
                <a:effectLst/>
                <a:uFillTx/>
                <a:latin typeface="Arial"/>
                <a:ea typeface="Arial"/>
              </a:rPr>
              <a:t>Nessus Scans page</a:t>
            </a:r>
            <a:endParaRPr lang="en-US" sz="1800" b="0" u="none" strike="noStrik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PlaceHolder 1"/>
          <p:cNvSpPr>
            <a:spLocks noGrp="1"/>
          </p:cNvSpPr>
          <p:nvPr>
            <p:ph type="title"/>
          </p:nvPr>
        </p:nvSpPr>
        <p:spPr>
          <a:xfrm>
            <a:off x="838080" y="365040"/>
            <a:ext cx="10515240" cy="671760"/>
          </a:xfrm>
          <a:prstGeom prst="rect">
            <a:avLst/>
          </a:prstGeom>
          <a:noFill/>
          <a:ln w="0">
            <a:noFill/>
          </a:ln>
        </p:spPr>
        <p:txBody>
          <a:bodyPr numCol="1" spcCol="0" lIns="0" rIns="0" tIns="0" bIns="0" anchor="t">
            <a:noAutofit/>
          </a:bodyPr>
          <a:p>
            <a:pPr indent="0" algn="ctr">
              <a:lnSpc>
                <a:spcPct val="90000"/>
              </a:lnSpc>
              <a:buNone/>
            </a:pPr>
            <a:r>
              <a:rPr lang="en-US" sz="3400" b="1" u="none" strike="noStrike">
                <a:solidFill>
                  <a:srgbClr val="004a78"/>
                </a:solidFill>
                <a:effectLst/>
                <a:uFillTx/>
                <a:latin typeface="Arial"/>
                <a:ea typeface="Arial"/>
              </a:rPr>
              <a:t>Additional Enumeration Tools (7 of 9)</a:t>
            </a:r>
            <a:endParaRPr lang="en-US" sz="3400" b="0" u="none" strike="noStrike">
              <a:solidFill>
                <a:schemeClr val="dk1"/>
              </a:solidFill>
              <a:effectLst/>
              <a:uFillTx/>
              <a:latin typeface="Calibri"/>
            </a:endParaRPr>
          </a:p>
        </p:txBody>
      </p:sp>
      <p:sp>
        <p:nvSpPr>
          <p:cNvPr id="172" name="PlaceHolder 2"/>
          <p:cNvSpPr>
            <a:spLocks noGrp="1"/>
          </p:cNvSpPr>
          <p:nvPr>
            <p:ph/>
          </p:nvPr>
        </p:nvSpPr>
        <p:spPr>
          <a:xfrm>
            <a:off x="743400" y="1638360"/>
            <a:ext cx="10857600" cy="1936440"/>
          </a:xfrm>
          <a:prstGeom prst="rect">
            <a:avLst/>
          </a:prstGeom>
          <a:noFill/>
          <a:ln w="0">
            <a:noFill/>
          </a:ln>
        </p:spPr>
        <p:txBody>
          <a:bodyPr numCol="1" spcCol="0" lIns="0" rIns="0" tIns="0" bIns="0" anchor="t">
            <a:noAutofit/>
          </a:bodyPr>
          <a:p>
            <a:pPr marL="343080" indent="-343080">
              <a:lnSpc>
                <a:spcPct val="90000"/>
              </a:lnSpc>
              <a:spcBef>
                <a:spcPts val="1001"/>
              </a:spcBef>
              <a:buClr>
                <a:srgbClr val="004a78"/>
              </a:buClr>
              <a:buFont typeface="Arial"/>
              <a:buChar char="•"/>
            </a:pPr>
            <a:r>
              <a:rPr lang="en-US" sz="2000" b="0" u="none" strike="noStrike">
                <a:solidFill>
                  <a:srgbClr val="004a78"/>
                </a:solidFill>
                <a:effectLst/>
                <a:uFillTx/>
                <a:latin typeface="Arial"/>
                <a:ea typeface="Arial"/>
              </a:rPr>
              <a:t>The next several figures show Nessus in action</a:t>
            </a:r>
            <a:endParaRPr lang="en-US" sz="2000" b="0" u="none" strike="noStrike">
              <a:solidFill>
                <a:srgbClr val="000000"/>
              </a:solidFill>
              <a:effectLst/>
              <a:uFillTx/>
              <a:latin typeface="Arial"/>
            </a:endParaRPr>
          </a:p>
          <a:p>
            <a:pPr marL="343080" indent="-343080">
              <a:lnSpc>
                <a:spcPct val="90000"/>
              </a:lnSpc>
              <a:spcBef>
                <a:spcPts val="1001"/>
              </a:spcBef>
              <a:buClr>
                <a:srgbClr val="004a78"/>
              </a:buClr>
              <a:buFont typeface="Arial"/>
              <a:buChar char="•"/>
            </a:pPr>
            <a:r>
              <a:rPr lang="en-US" sz="2000" b="0" u="none" strike="noStrike">
                <a:solidFill>
                  <a:srgbClr val="004a78"/>
                </a:solidFill>
                <a:effectLst/>
                <a:uFillTx/>
                <a:latin typeface="Arial"/>
                <a:ea typeface="Arial"/>
              </a:rPr>
              <a:t>This figure shows information Nessus has discovered using NetBIOS</a:t>
            </a:r>
            <a:endParaRPr lang="en-US" sz="2000" b="0" u="none" strike="noStrike">
              <a:solidFill>
                <a:srgbClr val="000000"/>
              </a:solidFill>
              <a:effectLst/>
              <a:uFillTx/>
              <a:latin typeface="Arial"/>
            </a:endParaRPr>
          </a:p>
        </p:txBody>
      </p:sp>
      <p:pic>
        <p:nvPicPr>
          <p:cNvPr id="173" name="Picture Placeholder 9" descr="The Nessus program with the results of a NetBIOS enumeration."/>
          <p:cNvPicPr/>
          <p:nvPr/>
        </p:nvPicPr>
        <p:blipFill>
          <a:blip r:embed="rId1"/>
          <a:srcRect l="0" t="101" r="0" b="729"/>
          <a:stretch/>
        </p:blipFill>
        <p:spPr>
          <a:xfrm>
            <a:off x="2739600" y="2434320"/>
            <a:ext cx="5431680" cy="3785040"/>
          </a:xfrm>
          <a:prstGeom prst="rect">
            <a:avLst/>
          </a:prstGeom>
          <a:noFill/>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PlaceHolder 1"/>
          <p:cNvSpPr>
            <a:spLocks noGrp="1"/>
          </p:cNvSpPr>
          <p:nvPr>
            <p:ph type="title"/>
          </p:nvPr>
        </p:nvSpPr>
        <p:spPr>
          <a:xfrm>
            <a:off x="838080" y="365040"/>
            <a:ext cx="10515240" cy="671760"/>
          </a:xfrm>
          <a:prstGeom prst="rect">
            <a:avLst/>
          </a:prstGeom>
          <a:noFill/>
          <a:ln w="0">
            <a:noFill/>
          </a:ln>
        </p:spPr>
        <p:txBody>
          <a:bodyPr numCol="1" spcCol="0" lIns="0" rIns="0" tIns="0" bIns="0" anchor="t">
            <a:noAutofit/>
          </a:bodyPr>
          <a:p>
            <a:pPr indent="0" algn="ctr">
              <a:lnSpc>
                <a:spcPct val="90000"/>
              </a:lnSpc>
              <a:buNone/>
            </a:pPr>
            <a:r>
              <a:rPr lang="en-US" sz="3400" b="1" u="none" strike="noStrike">
                <a:solidFill>
                  <a:srgbClr val="004a78"/>
                </a:solidFill>
                <a:effectLst/>
                <a:uFillTx/>
                <a:latin typeface="Arial"/>
                <a:ea typeface="Arial"/>
              </a:rPr>
              <a:t>Additional Enumeration Tools (8 of 9)</a:t>
            </a:r>
            <a:endParaRPr lang="en-US" sz="3400" b="0" u="none" strike="noStrike">
              <a:solidFill>
                <a:schemeClr val="dk1"/>
              </a:solidFill>
              <a:effectLst/>
              <a:uFillTx/>
              <a:latin typeface="Calibri"/>
            </a:endParaRPr>
          </a:p>
        </p:txBody>
      </p:sp>
      <p:sp>
        <p:nvSpPr>
          <p:cNvPr id="175" name="PlaceHolder 2"/>
          <p:cNvSpPr>
            <a:spLocks noGrp="1"/>
          </p:cNvSpPr>
          <p:nvPr>
            <p:ph/>
          </p:nvPr>
        </p:nvSpPr>
        <p:spPr>
          <a:xfrm>
            <a:off x="743400" y="1638360"/>
            <a:ext cx="10229040" cy="886680"/>
          </a:xfrm>
          <a:prstGeom prst="rect">
            <a:avLst/>
          </a:prstGeom>
          <a:noFill/>
          <a:ln w="0">
            <a:noFill/>
          </a:ln>
        </p:spPr>
        <p:txBody>
          <a:bodyPr numCol="1" spcCol="0" lIns="0" rIns="0" tIns="0" bIns="0" anchor="t">
            <a:noAutofit/>
          </a:bodyPr>
          <a:p>
            <a:pPr marL="343080" indent="-343080">
              <a:lnSpc>
                <a:spcPct val="90000"/>
              </a:lnSpc>
              <a:spcBef>
                <a:spcPts val="1001"/>
              </a:spcBef>
              <a:buClr>
                <a:srgbClr val="004a78"/>
              </a:buClr>
              <a:buFont typeface="Arial"/>
              <a:buChar char="•"/>
            </a:pPr>
            <a:r>
              <a:rPr lang="en-US" sz="2000" b="0" u="none" strike="noStrike">
                <a:solidFill>
                  <a:srgbClr val="004a78"/>
                </a:solidFill>
                <a:effectLst/>
                <a:uFillTx/>
                <a:latin typeface="Arial"/>
                <a:ea typeface="Arial"/>
              </a:rPr>
              <a:t>Additional Nessus scan to enumerate Server Message Block (SMB) shares has provided a list of folders that are accessible via SMB in this figure</a:t>
            </a:r>
            <a:endParaRPr lang="en-US" sz="2000" b="0" u="none" strike="noStrike">
              <a:solidFill>
                <a:srgbClr val="000000"/>
              </a:solidFill>
              <a:effectLst/>
              <a:uFillTx/>
              <a:latin typeface="Arial"/>
            </a:endParaRPr>
          </a:p>
        </p:txBody>
      </p:sp>
      <p:pic>
        <p:nvPicPr>
          <p:cNvPr id="176" name="Picture Placeholder 5" descr="The Nessus program showing a list of shares discovered at the I P address 192.168.2.250"/>
          <p:cNvPicPr/>
          <p:nvPr/>
        </p:nvPicPr>
        <p:blipFill>
          <a:blip r:embed="rId1"/>
          <a:srcRect l="0" t="-577" r="0" b="-912"/>
          <a:stretch/>
        </p:blipFill>
        <p:spPr>
          <a:xfrm>
            <a:off x="3477960" y="2247480"/>
            <a:ext cx="5680080" cy="3882240"/>
          </a:xfrm>
          <a:prstGeom prst="rect">
            <a:avLst/>
          </a:prstGeom>
          <a:noFill/>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PlaceHolder 1"/>
          <p:cNvSpPr>
            <a:spLocks noGrp="1"/>
          </p:cNvSpPr>
          <p:nvPr>
            <p:ph type="title"/>
          </p:nvPr>
        </p:nvSpPr>
        <p:spPr>
          <a:xfrm>
            <a:off x="838080" y="365040"/>
            <a:ext cx="10515240" cy="671760"/>
          </a:xfrm>
          <a:prstGeom prst="rect">
            <a:avLst/>
          </a:prstGeom>
          <a:noFill/>
          <a:ln w="0">
            <a:noFill/>
          </a:ln>
        </p:spPr>
        <p:txBody>
          <a:bodyPr numCol="1" spcCol="0" lIns="0" rIns="0" tIns="0" bIns="0" anchor="t">
            <a:noAutofit/>
          </a:bodyPr>
          <a:p>
            <a:pPr indent="0" algn="ctr">
              <a:lnSpc>
                <a:spcPct val="90000"/>
              </a:lnSpc>
              <a:buNone/>
            </a:pPr>
            <a:r>
              <a:rPr lang="en-US" sz="3400" b="1" u="none" strike="noStrike">
                <a:solidFill>
                  <a:srgbClr val="004a78"/>
                </a:solidFill>
                <a:effectLst/>
                <a:uFillTx/>
                <a:latin typeface="Arial"/>
                <a:ea typeface="Arial"/>
              </a:rPr>
              <a:t>Additional Enumeration Tools (9 of 9)</a:t>
            </a:r>
            <a:endParaRPr lang="en-US" sz="3400" b="0" u="none" strike="noStrike">
              <a:solidFill>
                <a:schemeClr val="dk1"/>
              </a:solidFill>
              <a:effectLst/>
              <a:uFillTx/>
              <a:latin typeface="Calibri"/>
            </a:endParaRPr>
          </a:p>
        </p:txBody>
      </p:sp>
      <p:sp>
        <p:nvSpPr>
          <p:cNvPr id="178" name="PlaceHolder 2"/>
          <p:cNvSpPr>
            <a:spLocks noGrp="1"/>
          </p:cNvSpPr>
          <p:nvPr>
            <p:ph/>
          </p:nvPr>
        </p:nvSpPr>
        <p:spPr>
          <a:xfrm>
            <a:off x="743400" y="1638360"/>
            <a:ext cx="11027160" cy="671760"/>
          </a:xfrm>
          <a:prstGeom prst="rect">
            <a:avLst/>
          </a:prstGeom>
          <a:noFill/>
          <a:ln w="0">
            <a:noFill/>
          </a:ln>
        </p:spPr>
        <p:txBody>
          <a:bodyPr numCol="1" spcCol="0" lIns="0" rIns="0" tIns="0" bIns="0" anchor="t">
            <a:noAutofit/>
          </a:bodyPr>
          <a:p>
            <a:pPr marL="343080" indent="-343080">
              <a:lnSpc>
                <a:spcPct val="90000"/>
              </a:lnSpc>
              <a:spcBef>
                <a:spcPts val="1001"/>
              </a:spcBef>
              <a:buClr>
                <a:srgbClr val="004a78"/>
              </a:buClr>
              <a:buFont typeface="Arial"/>
              <a:buChar char="•"/>
            </a:pPr>
            <a:r>
              <a:rPr lang="en-US" sz="2000" b="0" u="none" strike="noStrike">
                <a:solidFill>
                  <a:srgbClr val="004a78"/>
                </a:solidFill>
                <a:effectLst/>
                <a:uFillTx/>
                <a:latin typeface="Arial"/>
                <a:ea typeface="Arial"/>
              </a:rPr>
              <a:t>Nessus is helpful in identifying the OS and service pack running on a computer</a:t>
            </a:r>
            <a:endParaRPr lang="en-US" sz="2000" b="0" u="none" strike="noStrike">
              <a:solidFill>
                <a:srgbClr val="000000"/>
              </a:solidFill>
              <a:effectLst/>
              <a:uFillTx/>
              <a:latin typeface="Arial"/>
            </a:endParaRPr>
          </a:p>
        </p:txBody>
      </p:sp>
      <p:pic>
        <p:nvPicPr>
          <p:cNvPr id="179" name="Picture Placeholder 6" descr="The Nessus program showing the operating system and vulnerabilities of the computer at I P address 192.168.2.250"/>
          <p:cNvPicPr/>
          <p:nvPr/>
        </p:nvPicPr>
        <p:blipFill>
          <a:blip r:embed="rId1"/>
          <a:srcRect l="0" t="149" r="0" b="-436"/>
          <a:stretch/>
        </p:blipFill>
        <p:spPr>
          <a:xfrm>
            <a:off x="2817720" y="2014200"/>
            <a:ext cx="5991840" cy="4105800"/>
          </a:xfrm>
          <a:prstGeom prst="rect">
            <a:avLst/>
          </a:prstGeom>
          <a:noFill/>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838080" y="365040"/>
            <a:ext cx="10515240" cy="671760"/>
          </a:xfrm>
          <a:prstGeom prst="rect">
            <a:avLst/>
          </a:prstGeom>
          <a:noFill/>
          <a:ln w="0">
            <a:noFill/>
          </a:ln>
        </p:spPr>
        <p:txBody>
          <a:bodyPr numCol="1" spcCol="0" lIns="0" rIns="0" tIns="0" bIns="0" anchor="t">
            <a:noAutofit/>
          </a:bodyPr>
          <a:p>
            <a:pPr indent="0" algn="ctr">
              <a:lnSpc>
                <a:spcPct val="90000"/>
              </a:lnSpc>
              <a:buNone/>
            </a:pPr>
            <a:r>
              <a:rPr lang="en-US" sz="3400" b="1" u="none" strike="noStrike">
                <a:solidFill>
                  <a:srgbClr val="004a78"/>
                </a:solidFill>
                <a:effectLst/>
                <a:uFillTx/>
                <a:latin typeface="Arial"/>
                <a:ea typeface="Arial"/>
              </a:rPr>
              <a:t>Enumerating *nix Operating System</a:t>
            </a:r>
            <a:endParaRPr lang="en-US" sz="3400" b="0" u="none" strike="noStrike">
              <a:solidFill>
                <a:schemeClr val="dk1"/>
              </a:solidFill>
              <a:effectLst/>
              <a:uFillTx/>
              <a:latin typeface="Calibri"/>
            </a:endParaRPr>
          </a:p>
        </p:txBody>
      </p:sp>
      <p:sp>
        <p:nvSpPr>
          <p:cNvPr id="181" name="PlaceHolder 2"/>
          <p:cNvSpPr>
            <a:spLocks noGrp="1"/>
          </p:cNvSpPr>
          <p:nvPr>
            <p:ph/>
          </p:nvPr>
        </p:nvSpPr>
        <p:spPr>
          <a:xfrm>
            <a:off x="743400" y="1638360"/>
            <a:ext cx="10711080" cy="4393800"/>
          </a:xfrm>
          <a:prstGeom prst="rect">
            <a:avLst/>
          </a:prstGeom>
          <a:noFill/>
          <a:ln w="0">
            <a:noFill/>
          </a:ln>
        </p:spPr>
        <p:txBody>
          <a:bodyPr numCol="1" spcCol="0" lIns="0" rIns="0" tIns="0" bIns="0" anchor="t">
            <a:noAutofit/>
          </a:bodyPr>
          <a:p>
            <a:pPr marL="343080" indent="-343080">
              <a:lnSpc>
                <a:spcPct val="90000"/>
              </a:lnSpc>
              <a:spcBef>
                <a:spcPts val="1001"/>
              </a:spcBef>
              <a:buClr>
                <a:srgbClr val="004a78"/>
              </a:buClr>
              <a:buFont typeface="Arial"/>
              <a:buChar char="•"/>
            </a:pPr>
            <a:r>
              <a:rPr lang="en-US" sz="2000" b="0" u="none" strike="noStrike">
                <a:solidFill>
                  <a:srgbClr val="004a78"/>
                </a:solidFill>
                <a:effectLst/>
                <a:uFillTx/>
                <a:latin typeface="Arial"/>
                <a:ea typeface="Arial"/>
              </a:rPr>
              <a:t>Several variations of UNIX</a:t>
            </a:r>
            <a:endParaRPr lang="en-US" sz="2000" b="0" u="none" strike="noStrike">
              <a:solidFill>
                <a:srgbClr val="000000"/>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Solaris and OpenSolaris</a:t>
            </a:r>
            <a:endParaRPr lang="en-US" sz="2000" b="0" u="none" strike="noStrike">
              <a:solidFill>
                <a:srgbClr val="004a78"/>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HP-UX</a:t>
            </a:r>
            <a:endParaRPr lang="en-US" sz="2000" b="0" u="none" strike="noStrike">
              <a:solidFill>
                <a:srgbClr val="004a78"/>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Mac OS X and OpenDarwin, based on FreeBSD</a:t>
            </a:r>
            <a:endParaRPr lang="en-US" sz="2000" b="0" u="none" strike="noStrike">
              <a:solidFill>
                <a:srgbClr val="004a78"/>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AIX</a:t>
            </a:r>
            <a:endParaRPr lang="en-US" sz="2000" b="0" u="none" strike="noStrike">
              <a:solidFill>
                <a:srgbClr val="004a78"/>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BSD UNIX</a:t>
            </a:r>
            <a:endParaRPr lang="en-US" sz="2000" b="0" u="none" strike="noStrike">
              <a:solidFill>
                <a:srgbClr val="004a78"/>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FreeBSD</a:t>
            </a:r>
            <a:endParaRPr lang="en-US" sz="2000" b="0" u="none" strike="noStrike">
              <a:solidFill>
                <a:srgbClr val="004a78"/>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OpenBSD</a:t>
            </a:r>
            <a:endParaRPr lang="en-US" sz="2000" b="0" u="none" strike="noStrike">
              <a:solidFill>
                <a:srgbClr val="004a78"/>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NetBSD</a:t>
            </a:r>
            <a:endParaRPr lang="en-US" sz="2000" b="0" u="none" strike="noStrike">
              <a:solidFill>
                <a:srgbClr val="004a78"/>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Linux, including several distributions</a:t>
            </a:r>
            <a:endParaRPr lang="en-US" sz="2000" b="0" u="none" strike="noStrike">
              <a:solidFill>
                <a:srgbClr val="004a78"/>
              </a:solidFill>
              <a:effectLst/>
              <a:uFillTx/>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PlaceHolder 1"/>
          <p:cNvSpPr>
            <a:spLocks noGrp="1"/>
          </p:cNvSpPr>
          <p:nvPr>
            <p:ph type="title"/>
          </p:nvPr>
        </p:nvSpPr>
        <p:spPr>
          <a:xfrm>
            <a:off x="838080" y="365040"/>
            <a:ext cx="10515240" cy="671760"/>
          </a:xfrm>
          <a:prstGeom prst="rect">
            <a:avLst/>
          </a:prstGeom>
          <a:noFill/>
          <a:ln w="0">
            <a:noFill/>
          </a:ln>
        </p:spPr>
        <p:txBody>
          <a:bodyPr numCol="1" spcCol="0" lIns="0" rIns="0" tIns="0" bIns="0" anchor="t">
            <a:noAutofit/>
          </a:bodyPr>
          <a:p>
            <a:pPr indent="0" algn="ctr">
              <a:lnSpc>
                <a:spcPct val="90000"/>
              </a:lnSpc>
              <a:buNone/>
            </a:pPr>
            <a:r>
              <a:rPr lang="en-US" sz="3400" b="1" u="none" strike="noStrike">
                <a:solidFill>
                  <a:srgbClr val="004a78"/>
                </a:solidFill>
                <a:effectLst/>
                <a:uFillTx/>
                <a:latin typeface="Arial"/>
                <a:ea typeface="Arial"/>
              </a:rPr>
              <a:t>*nix Enumeration (1 of 6)</a:t>
            </a:r>
            <a:endParaRPr lang="en-US" sz="3400" b="0" u="none" strike="noStrike">
              <a:solidFill>
                <a:schemeClr val="dk1"/>
              </a:solidFill>
              <a:effectLst/>
              <a:uFillTx/>
              <a:latin typeface="Calibri"/>
            </a:endParaRPr>
          </a:p>
        </p:txBody>
      </p:sp>
      <p:sp>
        <p:nvSpPr>
          <p:cNvPr id="183" name="PlaceHolder 2"/>
          <p:cNvSpPr>
            <a:spLocks noGrp="1"/>
          </p:cNvSpPr>
          <p:nvPr>
            <p:ph/>
          </p:nvPr>
        </p:nvSpPr>
        <p:spPr>
          <a:xfrm>
            <a:off x="743400" y="1638360"/>
            <a:ext cx="10711080" cy="4393800"/>
          </a:xfrm>
          <a:prstGeom prst="rect">
            <a:avLst/>
          </a:prstGeom>
          <a:noFill/>
          <a:ln w="0">
            <a:noFill/>
          </a:ln>
        </p:spPr>
        <p:txBody>
          <a:bodyPr numCol="1" spcCol="0" lIns="0" rIns="0" tIns="0" bIns="0" anchor="t">
            <a:noAutofit/>
          </a:bodyPr>
          <a:p>
            <a:pPr marL="343080" indent="-343080">
              <a:lnSpc>
                <a:spcPct val="90000"/>
              </a:lnSpc>
              <a:spcBef>
                <a:spcPts val="1001"/>
              </a:spcBef>
              <a:buClr>
                <a:srgbClr val="004a78"/>
              </a:buClr>
              <a:buFont typeface="Arial"/>
              <a:buChar char="•"/>
            </a:pPr>
            <a:r>
              <a:rPr lang="en-US" sz="2000" b="1" u="none" strike="noStrike">
                <a:solidFill>
                  <a:srgbClr val="004a78"/>
                </a:solidFill>
                <a:effectLst/>
                <a:uFillTx/>
                <a:latin typeface="Arial"/>
                <a:ea typeface="Arial"/>
              </a:rPr>
              <a:t>Simple Network Management Protocol (SNMP)</a:t>
            </a:r>
            <a:endParaRPr lang="en-US" sz="2000" b="0" u="none" strike="noStrike">
              <a:solidFill>
                <a:srgbClr val="000000"/>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An old but still popular network management service for network administrators that enables remote administration</a:t>
            </a:r>
            <a:endParaRPr lang="en-US" sz="2000" b="0" u="none" strike="noStrike">
              <a:solidFill>
                <a:srgbClr val="004a78"/>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Can run on both Windows and *nix</a:t>
            </a:r>
            <a:endParaRPr lang="en-US" sz="2000" b="0" u="none" strike="noStrike">
              <a:solidFill>
                <a:srgbClr val="004a78"/>
              </a:solidFill>
              <a:effectLst/>
              <a:uFillTx/>
              <a:latin typeface="Arial"/>
            </a:endParaRPr>
          </a:p>
          <a:p>
            <a:pPr marL="1143000" lvl="2" indent="-228600" defTabSz="914400">
              <a:lnSpc>
                <a:spcPct val="90000"/>
              </a:lnSpc>
              <a:spcBef>
                <a:spcPts val="499"/>
              </a:spcBef>
              <a:buClr>
                <a:srgbClr val="000000"/>
              </a:buClr>
              <a:buFont typeface="Arial"/>
              <a:buChar char="•"/>
            </a:pPr>
            <a:r>
              <a:rPr lang="en-US" sz="2000" b="0" u="none" strike="noStrike">
                <a:solidFill>
                  <a:srgbClr val="004a78"/>
                </a:solidFill>
                <a:effectLst/>
                <a:uFillTx/>
                <a:latin typeface="Arial"/>
                <a:ea typeface="Arial"/>
              </a:rPr>
              <a:t>This section focuses on *nix</a:t>
            </a:r>
            <a:endParaRPr lang="en-US" sz="2000" b="0" u="none" strike="noStrike">
              <a:solidFill>
                <a:srgbClr val="004a78"/>
              </a:solidFill>
              <a:effectLst/>
              <a:uFillTx/>
              <a:latin typeface="Arial"/>
            </a:endParaRPr>
          </a:p>
          <a:p>
            <a:pPr marL="343080" indent="-343080" defTabSz="914400">
              <a:lnSpc>
                <a:spcPct val="90000"/>
              </a:lnSpc>
              <a:spcBef>
                <a:spcPts val="1001"/>
              </a:spcBef>
              <a:buClr>
                <a:srgbClr val="004a78"/>
              </a:buClr>
              <a:buFont typeface="Arial"/>
              <a:buChar char="•"/>
            </a:pPr>
            <a:r>
              <a:rPr lang="en-US" sz="2000" b="0" u="none" strike="noStrike">
                <a:solidFill>
                  <a:srgbClr val="004a78"/>
                </a:solidFill>
                <a:effectLst/>
                <a:uFillTx/>
                <a:latin typeface="Arial"/>
                <a:ea typeface="Arial"/>
              </a:rPr>
              <a:t>SNMP is useful for administrators who want to see:</a:t>
            </a:r>
            <a:endParaRPr lang="en-US" sz="2000" b="0" u="none" strike="noStrike">
              <a:solidFill>
                <a:srgbClr val="000000"/>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System statistics</a:t>
            </a:r>
            <a:endParaRPr lang="en-US" sz="2000" b="0" u="none" strike="noStrike">
              <a:solidFill>
                <a:srgbClr val="004a78"/>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Version numbers</a:t>
            </a:r>
            <a:endParaRPr lang="en-US" sz="2000" b="0" u="none" strike="noStrike">
              <a:solidFill>
                <a:srgbClr val="004a78"/>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Other detailed host information remotely</a:t>
            </a:r>
            <a:endParaRPr lang="en-US" sz="2000" b="0" u="none" strike="noStrike">
              <a:solidFill>
                <a:srgbClr val="004a78"/>
              </a:solidFill>
              <a:effectLst/>
              <a:uFillTx/>
              <a:latin typeface="Arial"/>
            </a:endParaRPr>
          </a:p>
          <a:p>
            <a:pPr marL="343080" indent="-343080" defTabSz="914400">
              <a:lnSpc>
                <a:spcPct val="90000"/>
              </a:lnSpc>
              <a:spcBef>
                <a:spcPts val="1001"/>
              </a:spcBef>
              <a:buClr>
                <a:srgbClr val="004a78"/>
              </a:buClr>
              <a:buFont typeface="Arial"/>
              <a:buChar char="•"/>
            </a:pPr>
            <a:r>
              <a:rPr lang="en-US" sz="2000" b="0" u="none" strike="noStrike">
                <a:solidFill>
                  <a:srgbClr val="004a78"/>
                </a:solidFill>
                <a:effectLst/>
                <a:uFillTx/>
                <a:latin typeface="Arial"/>
                <a:ea typeface="Arial"/>
              </a:rPr>
              <a:t>SNMP is also useful for hackers</a:t>
            </a:r>
            <a:endParaRPr lang="en-US" sz="2000" b="0" u="none" strike="noStrik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PlaceHolder 1"/>
          <p:cNvSpPr>
            <a:spLocks noGrp="1"/>
          </p:cNvSpPr>
          <p:nvPr>
            <p:ph type="title"/>
          </p:nvPr>
        </p:nvSpPr>
        <p:spPr>
          <a:xfrm>
            <a:off x="838080" y="365040"/>
            <a:ext cx="10515240" cy="671760"/>
          </a:xfrm>
          <a:prstGeom prst="rect">
            <a:avLst/>
          </a:prstGeom>
          <a:noFill/>
          <a:ln w="0">
            <a:noFill/>
          </a:ln>
        </p:spPr>
        <p:txBody>
          <a:bodyPr numCol="1" spcCol="0" lIns="0" rIns="0" tIns="0" bIns="0" anchor="t">
            <a:noAutofit/>
          </a:bodyPr>
          <a:p>
            <a:pPr indent="0" algn="ctr">
              <a:lnSpc>
                <a:spcPct val="90000"/>
              </a:lnSpc>
              <a:buNone/>
            </a:pPr>
            <a:r>
              <a:rPr lang="en-US" sz="3400" b="1" u="none" strike="noStrike">
                <a:solidFill>
                  <a:srgbClr val="004a78"/>
                </a:solidFill>
                <a:effectLst/>
                <a:uFillTx/>
                <a:latin typeface="Arial"/>
                <a:ea typeface="Arial"/>
              </a:rPr>
              <a:t>*nix Enumeration (2 of 6)</a:t>
            </a:r>
            <a:endParaRPr lang="en-US" sz="3400" b="0" u="none" strike="noStrike">
              <a:solidFill>
                <a:schemeClr val="dk1"/>
              </a:solidFill>
              <a:effectLst/>
              <a:uFillTx/>
              <a:latin typeface="Calibri"/>
            </a:endParaRPr>
          </a:p>
        </p:txBody>
      </p:sp>
      <p:sp>
        <p:nvSpPr>
          <p:cNvPr id="185" name="PlaceHolder 2"/>
          <p:cNvSpPr>
            <a:spLocks noGrp="1"/>
          </p:cNvSpPr>
          <p:nvPr>
            <p:ph/>
          </p:nvPr>
        </p:nvSpPr>
        <p:spPr>
          <a:xfrm>
            <a:off x="743400" y="1638360"/>
            <a:ext cx="10711080" cy="4393800"/>
          </a:xfrm>
          <a:prstGeom prst="rect">
            <a:avLst/>
          </a:prstGeom>
          <a:noFill/>
          <a:ln w="0">
            <a:noFill/>
          </a:ln>
        </p:spPr>
        <p:txBody>
          <a:bodyPr numCol="1" spcCol="0" lIns="0" rIns="0" tIns="0" bIns="0" anchor="t">
            <a:noAutofit/>
          </a:bodyPr>
          <a:p>
            <a:pPr marL="343080" indent="-343080">
              <a:lnSpc>
                <a:spcPct val="90000"/>
              </a:lnSpc>
              <a:spcBef>
                <a:spcPts val="1001"/>
              </a:spcBef>
              <a:buClr>
                <a:srgbClr val="004a78"/>
              </a:buClr>
              <a:buFont typeface="Arial"/>
              <a:buChar char="•"/>
            </a:pPr>
            <a:r>
              <a:rPr lang="en-US" sz="2000" b="0" u="none" strike="noStrike">
                <a:solidFill>
                  <a:srgbClr val="004a78"/>
                </a:solidFill>
                <a:effectLst/>
                <a:uFillTx/>
                <a:latin typeface="Arial"/>
                <a:ea typeface="Arial"/>
              </a:rPr>
              <a:t>SNMPWalk</a:t>
            </a:r>
            <a:endParaRPr lang="en-US" sz="2000" b="0" u="none" strike="noStrike">
              <a:solidFill>
                <a:srgbClr val="000000"/>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A tool useful in enumerating hosts running SNMP with the default configuration</a:t>
            </a:r>
            <a:endParaRPr lang="en-US" sz="2000" b="0" u="none" strike="noStrike">
              <a:solidFill>
                <a:srgbClr val="004a78"/>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If attackers know the processor architecture and the detailed version number of the remote operating system, they will have an easier time finding exploits that will be successful</a:t>
            </a:r>
            <a:endParaRPr lang="en-US" sz="2000" b="0" u="none" strike="noStrike">
              <a:solidFill>
                <a:srgbClr val="004a78"/>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The SNMP daemon (snmpd) listens on UDP port 161</a:t>
            </a:r>
            <a:endParaRPr lang="en-US" sz="2000" b="0" u="none" strike="noStrike">
              <a:solidFill>
                <a:srgbClr val="004a78"/>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SNMP often runs on network hardware such as routers, switches, and firewalls</a:t>
            </a:r>
            <a:endParaRPr lang="en-US" sz="2000" b="0" u="none" strike="noStrike">
              <a:solidFill>
                <a:srgbClr val="004a78"/>
              </a:solidFill>
              <a:effectLst/>
              <a:uFillTx/>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PlaceHolder 1"/>
          <p:cNvSpPr>
            <a:spLocks noGrp="1"/>
          </p:cNvSpPr>
          <p:nvPr>
            <p:ph type="title"/>
          </p:nvPr>
        </p:nvSpPr>
        <p:spPr>
          <a:xfrm>
            <a:off x="838080" y="365040"/>
            <a:ext cx="10515240" cy="671760"/>
          </a:xfrm>
          <a:prstGeom prst="rect">
            <a:avLst/>
          </a:prstGeom>
          <a:noFill/>
          <a:ln w="0">
            <a:noFill/>
          </a:ln>
        </p:spPr>
        <p:txBody>
          <a:bodyPr numCol="1" spcCol="0" lIns="0" rIns="0" tIns="0" bIns="0" anchor="t">
            <a:noAutofit/>
          </a:bodyPr>
          <a:p>
            <a:pPr indent="0" algn="ctr">
              <a:lnSpc>
                <a:spcPct val="90000"/>
              </a:lnSpc>
              <a:buNone/>
            </a:pPr>
            <a:r>
              <a:rPr lang="en-US" sz="3400" b="1" u="none" strike="noStrike">
                <a:solidFill>
                  <a:srgbClr val="004a78"/>
                </a:solidFill>
                <a:effectLst/>
                <a:uFillTx/>
                <a:latin typeface="Arial"/>
                <a:ea typeface="Arial"/>
              </a:rPr>
              <a:t>*nix Enumeration (3 of 6)</a:t>
            </a:r>
            <a:endParaRPr lang="en-US" sz="3400" b="0" u="none" strike="noStrike">
              <a:solidFill>
                <a:schemeClr val="dk1"/>
              </a:solidFill>
              <a:effectLst/>
              <a:uFillTx/>
              <a:latin typeface="Calibri"/>
            </a:endParaRPr>
          </a:p>
        </p:txBody>
      </p:sp>
      <p:pic>
        <p:nvPicPr>
          <p:cNvPr id="187" name="Picture Placeholder 6" descr="The S N M P Walk command listing S N M P information discovered from the target I P address 192.168.56.110"/>
          <p:cNvPicPr/>
          <p:nvPr/>
        </p:nvPicPr>
        <p:blipFill>
          <a:blip r:embed="rId1"/>
          <a:srcRect l="975" t="0" r="570" b="0"/>
          <a:stretch/>
        </p:blipFill>
        <p:spPr>
          <a:xfrm>
            <a:off x="420840" y="1684080"/>
            <a:ext cx="6894000" cy="3756240"/>
          </a:xfrm>
          <a:prstGeom prst="rect">
            <a:avLst/>
          </a:prstGeom>
          <a:noFill/>
          <a:ln w="0">
            <a:noFill/>
          </a:ln>
        </p:spPr>
      </p:pic>
      <p:sp>
        <p:nvSpPr>
          <p:cNvPr id="188" name="PlaceHolder 2"/>
          <p:cNvSpPr>
            <a:spLocks noGrp="1"/>
          </p:cNvSpPr>
          <p:nvPr>
            <p:ph/>
          </p:nvPr>
        </p:nvSpPr>
        <p:spPr>
          <a:xfrm rot="16200000">
            <a:off x="5592600" y="3297960"/>
            <a:ext cx="3707280" cy="262080"/>
          </a:xfrm>
          <a:prstGeom prst="rect">
            <a:avLst/>
          </a:prstGeom>
          <a:noFill/>
          <a:ln w="0">
            <a:noFill/>
          </a:ln>
        </p:spPr>
        <p:txBody>
          <a:bodyPr numCol="1" spcCol="0" lIns="0" rIns="0" tIns="0" bIns="0" anchor="t">
            <a:noAutofit/>
          </a:bodyPr>
          <a:p>
            <a:pPr indent="0" defTabSz="914400">
              <a:lnSpc>
                <a:spcPct val="100000"/>
              </a:lnSpc>
              <a:buNone/>
              <a:tabLst>
                <a:tab algn="l" pos="0"/>
              </a:tabLst>
            </a:pPr>
            <a:r>
              <a:rPr lang="en-IN" sz="1000" b="0" u="none" strike="noStrike">
                <a:solidFill>
                  <a:srgbClr val="006298"/>
                </a:solidFill>
                <a:effectLst/>
                <a:uFillTx/>
                <a:latin typeface="Arial"/>
                <a:ea typeface="Arial"/>
              </a:rPr>
              <a:t>Source: GNU Open Source License</a:t>
            </a:r>
            <a:endParaRPr lang="en-US" sz="1000" b="0" u="none" strike="noStrike">
              <a:solidFill>
                <a:srgbClr val="000000"/>
              </a:solidFill>
              <a:effectLst/>
              <a:uFillTx/>
              <a:latin typeface="Arial"/>
            </a:endParaRPr>
          </a:p>
        </p:txBody>
      </p:sp>
      <p:sp>
        <p:nvSpPr>
          <p:cNvPr id="189" name="PlaceHolder 3"/>
          <p:cNvSpPr>
            <a:spLocks noGrp="1"/>
          </p:cNvSpPr>
          <p:nvPr>
            <p:ph/>
          </p:nvPr>
        </p:nvSpPr>
        <p:spPr>
          <a:xfrm>
            <a:off x="7856280" y="4669200"/>
            <a:ext cx="4088520" cy="468000"/>
          </a:xfrm>
          <a:prstGeom prst="rect">
            <a:avLst/>
          </a:prstGeom>
          <a:noFill/>
          <a:ln w="0">
            <a:noFill/>
          </a:ln>
        </p:spPr>
        <p:txBody>
          <a:bodyPr numCol="1" spcCol="0" lIns="0" rIns="0" tIns="0" bIns="0" anchor="t">
            <a:noAutofit/>
          </a:bodyPr>
          <a:p>
            <a:pPr indent="0" defTabSz="914400">
              <a:lnSpc>
                <a:spcPct val="100000"/>
              </a:lnSpc>
              <a:buNone/>
              <a:tabLst>
                <a:tab algn="l" pos="0"/>
              </a:tabLst>
            </a:pPr>
            <a:r>
              <a:rPr lang="en-US" sz="1800" b="1" u="none" strike="noStrike">
                <a:solidFill>
                  <a:srgbClr val="006298"/>
                </a:solidFill>
                <a:effectLst/>
                <a:uFillTx/>
                <a:latin typeface="Arial"/>
                <a:ea typeface="Arial"/>
              </a:rPr>
              <a:t>Figure 6-14 </a:t>
            </a:r>
            <a:r>
              <a:rPr lang="en-US" sz="1800" b="0" u="none" strike="noStrike">
                <a:solidFill>
                  <a:srgbClr val="006298"/>
                </a:solidFill>
                <a:effectLst/>
                <a:uFillTx/>
                <a:latin typeface="Arial"/>
                <a:ea typeface="Arial"/>
              </a:rPr>
              <a:t>Using the SNMPWalk command</a:t>
            </a:r>
            <a:endParaRPr lang="en-US" sz="1800" b="0" u="none" strike="noStrik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PlaceHolder 1"/>
          <p:cNvSpPr>
            <a:spLocks noGrp="1"/>
          </p:cNvSpPr>
          <p:nvPr>
            <p:ph type="title"/>
          </p:nvPr>
        </p:nvSpPr>
        <p:spPr>
          <a:xfrm>
            <a:off x="838080" y="365040"/>
            <a:ext cx="10515240" cy="671760"/>
          </a:xfrm>
          <a:prstGeom prst="rect">
            <a:avLst/>
          </a:prstGeom>
          <a:noFill/>
          <a:ln w="0">
            <a:noFill/>
          </a:ln>
        </p:spPr>
        <p:txBody>
          <a:bodyPr numCol="1" spcCol="0" lIns="0" rIns="0" tIns="0" bIns="0" anchor="t">
            <a:noAutofit/>
          </a:bodyPr>
          <a:p>
            <a:pPr indent="0" algn="ctr">
              <a:lnSpc>
                <a:spcPct val="90000"/>
              </a:lnSpc>
              <a:buNone/>
            </a:pPr>
            <a:r>
              <a:rPr lang="en-US" sz="3400" b="1" u="none" strike="noStrike">
                <a:solidFill>
                  <a:srgbClr val="004a78"/>
                </a:solidFill>
                <a:effectLst/>
                <a:uFillTx/>
                <a:latin typeface="Arial"/>
                <a:ea typeface="Arial"/>
              </a:rPr>
              <a:t>*nix Enumeration (4 of 6)</a:t>
            </a:r>
            <a:endParaRPr lang="en-US" sz="3400" b="0" u="none" strike="noStrike">
              <a:solidFill>
                <a:schemeClr val="dk1"/>
              </a:solidFill>
              <a:effectLst/>
              <a:uFillTx/>
              <a:latin typeface="Calibri"/>
            </a:endParaRPr>
          </a:p>
        </p:txBody>
      </p:sp>
      <p:sp>
        <p:nvSpPr>
          <p:cNvPr id="191" name="PlaceHolder 2"/>
          <p:cNvSpPr>
            <a:spLocks noGrp="1"/>
          </p:cNvSpPr>
          <p:nvPr>
            <p:ph/>
          </p:nvPr>
        </p:nvSpPr>
        <p:spPr>
          <a:xfrm>
            <a:off x="743400" y="1638360"/>
            <a:ext cx="10824120" cy="671760"/>
          </a:xfrm>
          <a:prstGeom prst="rect">
            <a:avLst/>
          </a:prstGeom>
          <a:noFill/>
          <a:ln w="0">
            <a:noFill/>
          </a:ln>
        </p:spPr>
        <p:txBody>
          <a:bodyPr numCol="1" spcCol="0" lIns="0" rIns="0" tIns="0" bIns="0" anchor="t">
            <a:normAutofit lnSpcReduction="9999"/>
          </a:bodyPr>
          <a:p>
            <a:pPr marL="343080" indent="-343080">
              <a:lnSpc>
                <a:spcPct val="90000"/>
              </a:lnSpc>
              <a:spcBef>
                <a:spcPts val="1001"/>
              </a:spcBef>
              <a:buClr>
                <a:srgbClr val="004a78"/>
              </a:buClr>
              <a:buFont typeface="Arial"/>
              <a:buChar char="•"/>
            </a:pPr>
            <a:r>
              <a:rPr lang="en-US" sz="2000" b="0" u="none" strike="noStrike">
                <a:solidFill>
                  <a:srgbClr val="004a78"/>
                </a:solidFill>
                <a:effectLst/>
                <a:uFillTx/>
                <a:latin typeface="Arial"/>
                <a:ea typeface="Arial"/>
              </a:rPr>
              <a:t>Nessus is helpful in *nix enumeration</a:t>
            </a:r>
            <a:endParaRPr lang="en-US" sz="2000" b="0" u="none" strike="noStrike">
              <a:solidFill>
                <a:srgbClr val="000000"/>
              </a:solidFill>
              <a:effectLst/>
              <a:uFillTx/>
              <a:latin typeface="Arial"/>
            </a:endParaRPr>
          </a:p>
          <a:p>
            <a:pPr marL="343080" indent="-343080">
              <a:lnSpc>
                <a:spcPct val="90000"/>
              </a:lnSpc>
              <a:spcBef>
                <a:spcPts val="1001"/>
              </a:spcBef>
              <a:buClr>
                <a:srgbClr val="004a78"/>
              </a:buClr>
              <a:buFont typeface="Arial"/>
              <a:buChar char="•"/>
            </a:pPr>
            <a:r>
              <a:rPr lang="en-US" sz="2000" b="0" u="none" strike="noStrike">
                <a:solidFill>
                  <a:srgbClr val="004a78"/>
                </a:solidFill>
                <a:effectLst/>
                <a:uFillTx/>
                <a:latin typeface="Arial"/>
                <a:ea typeface="Arial"/>
              </a:rPr>
              <a:t>This figure shows what Nessus found when scanning a Ubuntu 15.10 system</a:t>
            </a:r>
            <a:endParaRPr lang="en-US" sz="2000" b="0" u="none" strike="noStrike">
              <a:solidFill>
                <a:srgbClr val="000000"/>
              </a:solidFill>
              <a:effectLst/>
              <a:uFillTx/>
              <a:latin typeface="Arial"/>
            </a:endParaRPr>
          </a:p>
        </p:txBody>
      </p:sp>
      <p:pic>
        <p:nvPicPr>
          <p:cNvPr id="192" name="Picture Placeholder 5" descr="The Nessus program showing information enumerated from the target I P address 192.168.2.144,showing the target is running Ubuntu linux."/>
          <p:cNvPicPr/>
          <p:nvPr/>
        </p:nvPicPr>
        <p:blipFill>
          <a:blip r:embed="rId1"/>
          <a:srcRect l="0" t="106" r="0" b="92"/>
          <a:stretch/>
        </p:blipFill>
        <p:spPr>
          <a:xfrm>
            <a:off x="3152880" y="2310480"/>
            <a:ext cx="5395680" cy="3744720"/>
          </a:xfrm>
          <a:prstGeom prst="rect">
            <a:avLst/>
          </a:prstGeom>
          <a:noFill/>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PlaceHolder 1"/>
          <p:cNvSpPr>
            <a:spLocks noGrp="1"/>
          </p:cNvSpPr>
          <p:nvPr>
            <p:ph type="title"/>
          </p:nvPr>
        </p:nvSpPr>
        <p:spPr>
          <a:xfrm>
            <a:off x="838080" y="365040"/>
            <a:ext cx="10515240" cy="671760"/>
          </a:xfrm>
          <a:prstGeom prst="rect">
            <a:avLst/>
          </a:prstGeom>
          <a:noFill/>
          <a:ln w="0">
            <a:noFill/>
          </a:ln>
        </p:spPr>
        <p:txBody>
          <a:bodyPr numCol="1" spcCol="0" lIns="0" rIns="0" tIns="0" bIns="0" anchor="t">
            <a:noAutofit/>
          </a:bodyPr>
          <a:p>
            <a:pPr indent="0" algn="ctr">
              <a:lnSpc>
                <a:spcPct val="90000"/>
              </a:lnSpc>
              <a:buNone/>
            </a:pPr>
            <a:r>
              <a:rPr lang="en-US" sz="3400" b="1" u="none" strike="noStrike">
                <a:solidFill>
                  <a:srgbClr val="004a78"/>
                </a:solidFill>
                <a:effectLst/>
                <a:uFillTx/>
                <a:latin typeface="Arial"/>
                <a:ea typeface="Arial"/>
              </a:rPr>
              <a:t>*nix Enumeration (5 of 6)</a:t>
            </a:r>
            <a:endParaRPr lang="en-US" sz="3400" b="0" u="none" strike="noStrike">
              <a:solidFill>
                <a:schemeClr val="dk1"/>
              </a:solidFill>
              <a:effectLst/>
              <a:uFillTx/>
              <a:latin typeface="Calibri"/>
            </a:endParaRPr>
          </a:p>
        </p:txBody>
      </p:sp>
      <p:sp>
        <p:nvSpPr>
          <p:cNvPr id="194" name="PlaceHolder 2"/>
          <p:cNvSpPr>
            <a:spLocks noGrp="1"/>
          </p:cNvSpPr>
          <p:nvPr>
            <p:ph/>
          </p:nvPr>
        </p:nvSpPr>
        <p:spPr>
          <a:xfrm>
            <a:off x="743400" y="1638360"/>
            <a:ext cx="10794960" cy="799920"/>
          </a:xfrm>
          <a:prstGeom prst="rect">
            <a:avLst/>
          </a:prstGeom>
          <a:noFill/>
          <a:ln w="0">
            <a:noFill/>
          </a:ln>
        </p:spPr>
        <p:txBody>
          <a:bodyPr numCol="1" spcCol="0" lIns="0" rIns="0" tIns="0" bIns="0" anchor="t">
            <a:noAutofit/>
          </a:bodyPr>
          <a:p>
            <a:pPr marL="343080" indent="-343080">
              <a:lnSpc>
                <a:spcPct val="90000"/>
              </a:lnSpc>
              <a:spcBef>
                <a:spcPts val="1001"/>
              </a:spcBef>
              <a:buClr>
                <a:srgbClr val="004a78"/>
              </a:buClr>
              <a:buFont typeface="Arial"/>
              <a:buChar char="•"/>
            </a:pPr>
            <a:r>
              <a:rPr lang="en-US" sz="2000" b="0" u="none" strike="noStrike">
                <a:solidFill>
                  <a:srgbClr val="004a78"/>
                </a:solidFill>
                <a:effectLst/>
                <a:uFillTx/>
                <a:latin typeface="Arial"/>
                <a:ea typeface="Arial"/>
              </a:rPr>
              <a:t>NMap script scanning can also help an attacker gain information about remote *nix hosts</a:t>
            </a:r>
            <a:endParaRPr lang="en-US" sz="2000" b="0" u="none" strike="noStrike">
              <a:solidFill>
                <a:srgbClr val="000000"/>
              </a:solidFill>
              <a:effectLst/>
              <a:uFillTx/>
              <a:latin typeface="Arial"/>
            </a:endParaRPr>
          </a:p>
        </p:txBody>
      </p:sp>
      <p:pic>
        <p:nvPicPr>
          <p:cNvPr id="195" name="Picture Placeholder 6" descr="Nmap command is used with the script option, which allows for deeper enumeration. Details are displayed."/>
          <p:cNvPicPr/>
          <p:nvPr/>
        </p:nvPicPr>
        <p:blipFill>
          <a:blip r:embed="rId1"/>
          <a:srcRect l="0" t="2503" r="0" b="630"/>
          <a:stretch/>
        </p:blipFill>
        <p:spPr>
          <a:xfrm>
            <a:off x="4111920" y="1918080"/>
            <a:ext cx="4436640" cy="4308120"/>
          </a:xfrm>
          <a:prstGeom prst="rect">
            <a:avLst/>
          </a:prstGeom>
          <a:noFill/>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PlaceHolder 1"/>
          <p:cNvSpPr>
            <a:spLocks noGrp="1"/>
          </p:cNvSpPr>
          <p:nvPr>
            <p:ph type="title"/>
          </p:nvPr>
        </p:nvSpPr>
        <p:spPr>
          <a:xfrm>
            <a:off x="838080" y="365040"/>
            <a:ext cx="10515240" cy="671760"/>
          </a:xfrm>
          <a:prstGeom prst="rect">
            <a:avLst/>
          </a:prstGeom>
          <a:noFill/>
          <a:ln w="0">
            <a:noFill/>
          </a:ln>
        </p:spPr>
        <p:txBody>
          <a:bodyPr numCol="1" spcCol="0" lIns="0" rIns="0" tIns="0" bIns="0" anchor="t">
            <a:noAutofit/>
          </a:bodyPr>
          <a:p>
            <a:pPr indent="0" algn="ctr">
              <a:lnSpc>
                <a:spcPct val="90000"/>
              </a:lnSpc>
              <a:buNone/>
            </a:pPr>
            <a:r>
              <a:rPr lang="en-US" sz="3400" b="1" u="none" strike="noStrike">
                <a:solidFill>
                  <a:srgbClr val="004a78"/>
                </a:solidFill>
                <a:effectLst/>
                <a:uFillTx/>
                <a:latin typeface="Arial"/>
                <a:ea typeface="Arial"/>
              </a:rPr>
              <a:t>Knowledge Check Activity 6-1 </a:t>
            </a:r>
            <a:endParaRPr lang="en-US" sz="3400" b="0" u="none" strike="noStrike">
              <a:solidFill>
                <a:schemeClr val="dk1"/>
              </a:solidFill>
              <a:effectLst/>
              <a:uFillTx/>
              <a:latin typeface="Calibri"/>
            </a:endParaRPr>
          </a:p>
        </p:txBody>
      </p:sp>
      <p:sp>
        <p:nvSpPr>
          <p:cNvPr id="110" name="PlaceHolder 2"/>
          <p:cNvSpPr>
            <a:spLocks noGrp="1"/>
          </p:cNvSpPr>
          <p:nvPr>
            <p:ph/>
          </p:nvPr>
        </p:nvSpPr>
        <p:spPr>
          <a:xfrm>
            <a:off x="743400" y="1289520"/>
            <a:ext cx="10711080" cy="3732480"/>
          </a:xfrm>
          <a:prstGeom prst="rect">
            <a:avLst/>
          </a:prstGeom>
          <a:noFill/>
          <a:ln w="0">
            <a:noFill/>
          </a:ln>
        </p:spPr>
        <p:txBody>
          <a:bodyPr numCol="1" spcCol="0" lIns="0" rIns="0" tIns="0" bIns="0" anchor="t">
            <a:noAutofit/>
          </a:bodyPr>
          <a:p>
            <a:pPr indent="0">
              <a:lnSpc>
                <a:spcPct val="90000"/>
              </a:lnSpc>
              <a:spcBef>
                <a:spcPts val="1001"/>
              </a:spcBef>
              <a:buNone/>
              <a:tabLst>
                <a:tab algn="l" pos="0"/>
              </a:tabLst>
            </a:pPr>
            <a:r>
              <a:rPr lang="en-US" sz="2000" b="0" u="none" strike="noStrike">
                <a:solidFill>
                  <a:srgbClr val="000000"/>
                </a:solidFill>
                <a:effectLst/>
                <a:uFillTx/>
                <a:latin typeface="Arial"/>
                <a:ea typeface="Arial"/>
              </a:rPr>
              <a:t>Which of the following testing processes is the most intrusive?</a:t>
            </a:r>
            <a:endParaRPr lang="en-US" sz="2000" b="0" u="none" strike="noStrike">
              <a:solidFill>
                <a:srgbClr val="000000"/>
              </a:solidFill>
              <a:effectLst/>
              <a:uFillTx/>
              <a:latin typeface="Arial"/>
            </a:endParaRPr>
          </a:p>
          <a:p>
            <a:pPr indent="0">
              <a:lnSpc>
                <a:spcPct val="90000"/>
              </a:lnSpc>
              <a:spcBef>
                <a:spcPts val="1001"/>
              </a:spcBef>
              <a:buNone/>
              <a:tabLst>
                <a:tab algn="l" pos="0"/>
              </a:tabLst>
            </a:pPr>
            <a:endParaRPr lang="en-US" sz="2000" b="0" u="none" strike="noStrike">
              <a:solidFill>
                <a:srgbClr val="000000"/>
              </a:solidFill>
              <a:effectLst/>
              <a:uFillTx/>
              <a:latin typeface="Arial"/>
            </a:endParaRPr>
          </a:p>
          <a:p>
            <a:pPr marL="457200" indent="-457200">
              <a:lnSpc>
                <a:spcPct val="90000"/>
              </a:lnSpc>
              <a:spcBef>
                <a:spcPts val="1001"/>
              </a:spcBef>
              <a:buClr>
                <a:srgbClr val="000000"/>
              </a:buClr>
              <a:buFont typeface="Calibri Light"/>
              <a:buAutoNum type="alphaLcPeriod"/>
              <a:tabLst>
                <a:tab algn="l" pos="0"/>
              </a:tabLst>
            </a:pPr>
            <a:r>
              <a:rPr lang="en-US" sz="2000" b="0" u="none" strike="noStrike">
                <a:solidFill>
                  <a:srgbClr val="000000"/>
                </a:solidFill>
                <a:effectLst/>
                <a:uFillTx/>
                <a:latin typeface="Arial"/>
                <a:ea typeface="Arial"/>
              </a:rPr>
              <a:t>Port scanning</a:t>
            </a:r>
            <a:endParaRPr lang="en-US" sz="2000" b="0" u="none" strike="noStrike">
              <a:solidFill>
                <a:srgbClr val="000000"/>
              </a:solidFill>
              <a:effectLst/>
              <a:uFillTx/>
              <a:latin typeface="Arial"/>
            </a:endParaRPr>
          </a:p>
          <a:p>
            <a:pPr marL="457200" indent="-457200">
              <a:lnSpc>
                <a:spcPct val="90000"/>
              </a:lnSpc>
              <a:spcBef>
                <a:spcPts val="1001"/>
              </a:spcBef>
              <a:buClr>
                <a:srgbClr val="000000"/>
              </a:buClr>
              <a:buFont typeface="Calibri Light"/>
              <a:buAutoNum type="alphaLcPeriod"/>
              <a:tabLst>
                <a:tab algn="l" pos="0"/>
              </a:tabLst>
            </a:pPr>
            <a:r>
              <a:rPr lang="en-US" sz="2000" b="0" u="none" strike="noStrike">
                <a:solidFill>
                  <a:srgbClr val="000000"/>
                </a:solidFill>
                <a:effectLst/>
                <a:uFillTx/>
                <a:latin typeface="Arial"/>
                <a:ea typeface="Arial"/>
              </a:rPr>
              <a:t>Enumeration</a:t>
            </a:r>
            <a:endParaRPr lang="en-US" sz="2000" b="0" u="none" strike="noStrike">
              <a:solidFill>
                <a:srgbClr val="000000"/>
              </a:solidFill>
              <a:effectLst/>
              <a:uFillTx/>
              <a:latin typeface="Arial"/>
            </a:endParaRPr>
          </a:p>
          <a:p>
            <a:pPr marL="457200" indent="-457200">
              <a:lnSpc>
                <a:spcPct val="90000"/>
              </a:lnSpc>
              <a:spcBef>
                <a:spcPts val="1001"/>
              </a:spcBef>
              <a:buClr>
                <a:srgbClr val="000000"/>
              </a:buClr>
              <a:buFont typeface="Calibri Light"/>
              <a:buAutoNum type="alphaLcPeriod"/>
              <a:tabLst>
                <a:tab algn="l" pos="0"/>
              </a:tabLst>
            </a:pPr>
            <a:r>
              <a:rPr lang="en-US" sz="2000" b="0" u="none" strike="noStrike">
                <a:solidFill>
                  <a:srgbClr val="000000"/>
                </a:solidFill>
                <a:effectLst/>
                <a:uFillTx/>
                <a:latin typeface="Arial"/>
                <a:ea typeface="Arial"/>
              </a:rPr>
              <a:t>Null scanning</a:t>
            </a:r>
            <a:endParaRPr lang="en-US" sz="2000" b="0" u="none" strike="noStrike">
              <a:solidFill>
                <a:srgbClr val="000000"/>
              </a:solidFill>
              <a:effectLst/>
              <a:uFillTx/>
              <a:latin typeface="Arial"/>
            </a:endParaRPr>
          </a:p>
          <a:p>
            <a:pPr marL="457200" indent="-457200">
              <a:lnSpc>
                <a:spcPct val="90000"/>
              </a:lnSpc>
              <a:spcBef>
                <a:spcPts val="1001"/>
              </a:spcBef>
              <a:buClr>
                <a:srgbClr val="000000"/>
              </a:buClr>
              <a:buFont typeface="Calibri Light"/>
              <a:buAutoNum type="alphaLcPeriod"/>
              <a:tabLst>
                <a:tab algn="l" pos="0"/>
              </a:tabLst>
            </a:pPr>
            <a:r>
              <a:rPr lang="en-US" sz="2000" b="0" u="none" strike="noStrike">
                <a:solidFill>
                  <a:srgbClr val="000000"/>
                </a:solidFill>
                <a:effectLst/>
                <a:uFillTx/>
                <a:latin typeface="Arial"/>
                <a:ea typeface="Arial"/>
              </a:rPr>
              <a:t>Numeration</a:t>
            </a:r>
            <a:endParaRPr lang="en-US" sz="2000" b="0" u="none" strike="noStrik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PlaceHolder 1"/>
          <p:cNvSpPr>
            <a:spLocks noGrp="1"/>
          </p:cNvSpPr>
          <p:nvPr>
            <p:ph type="title"/>
          </p:nvPr>
        </p:nvSpPr>
        <p:spPr>
          <a:xfrm>
            <a:off x="838080" y="365040"/>
            <a:ext cx="10515240" cy="671760"/>
          </a:xfrm>
          <a:prstGeom prst="rect">
            <a:avLst/>
          </a:prstGeom>
          <a:noFill/>
          <a:ln w="0">
            <a:noFill/>
          </a:ln>
        </p:spPr>
        <p:txBody>
          <a:bodyPr numCol="1" spcCol="0" lIns="0" rIns="0" tIns="0" bIns="0" anchor="t">
            <a:noAutofit/>
          </a:bodyPr>
          <a:p>
            <a:pPr indent="0" algn="ctr">
              <a:lnSpc>
                <a:spcPct val="90000"/>
              </a:lnSpc>
              <a:buNone/>
            </a:pPr>
            <a:r>
              <a:rPr lang="en-US" sz="3400" b="1" u="none" strike="noStrike">
                <a:solidFill>
                  <a:srgbClr val="004a78"/>
                </a:solidFill>
                <a:effectLst/>
                <a:uFillTx/>
                <a:latin typeface="Arial"/>
                <a:ea typeface="Arial"/>
              </a:rPr>
              <a:t>*nix Enumeration (6 of 6)</a:t>
            </a:r>
            <a:endParaRPr lang="en-US" sz="3400" b="0" u="none" strike="noStrike">
              <a:solidFill>
                <a:schemeClr val="dk1"/>
              </a:solidFill>
              <a:effectLst/>
              <a:uFillTx/>
              <a:latin typeface="Calibri"/>
            </a:endParaRPr>
          </a:p>
        </p:txBody>
      </p:sp>
      <p:sp>
        <p:nvSpPr>
          <p:cNvPr id="197" name="PlaceHolder 2"/>
          <p:cNvSpPr>
            <a:spLocks noGrp="1"/>
          </p:cNvSpPr>
          <p:nvPr>
            <p:ph/>
          </p:nvPr>
        </p:nvSpPr>
        <p:spPr>
          <a:xfrm>
            <a:off x="743400" y="1638360"/>
            <a:ext cx="10711080" cy="4393800"/>
          </a:xfrm>
          <a:prstGeom prst="rect">
            <a:avLst/>
          </a:prstGeom>
          <a:noFill/>
          <a:ln w="0">
            <a:noFill/>
          </a:ln>
        </p:spPr>
        <p:txBody>
          <a:bodyPr numCol="1" spcCol="0" lIns="0" rIns="0" tIns="0" bIns="0" anchor="t">
            <a:noAutofit/>
          </a:bodyPr>
          <a:p>
            <a:pPr marL="343080" indent="-343080">
              <a:lnSpc>
                <a:spcPct val="90000"/>
              </a:lnSpc>
              <a:spcBef>
                <a:spcPts val="1001"/>
              </a:spcBef>
              <a:buClr>
                <a:srgbClr val="004a78"/>
              </a:buClr>
              <a:buFont typeface="Arial"/>
              <a:buChar char="•"/>
            </a:pPr>
            <a:r>
              <a:rPr lang="en-US" sz="2000" b="0" u="none" strike="noStrike">
                <a:solidFill>
                  <a:srgbClr val="004a78"/>
                </a:solidFill>
                <a:effectLst/>
                <a:uFillTx/>
                <a:latin typeface="Arial"/>
                <a:ea typeface="Arial"/>
              </a:rPr>
              <a:t>Finger utility</a:t>
            </a:r>
            <a:endParaRPr lang="en-US" sz="2000" b="0" u="none" strike="noStrike">
              <a:solidFill>
                <a:srgbClr val="000000"/>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An older but sometimes useful enumeration tool for security testers and hackers</a:t>
            </a:r>
            <a:endParaRPr lang="en-US" sz="2000" b="0" u="none" strike="noStrike">
              <a:solidFill>
                <a:srgbClr val="004a78"/>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Enables you to use a single command to find out who is logged on to a *nix system</a:t>
            </a:r>
            <a:endParaRPr lang="en-US" sz="2000" b="0" u="none" strike="noStrike">
              <a:solidFill>
                <a:srgbClr val="004a78"/>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The Finger daemon (fingerd) listens on TCP port 79</a:t>
            </a:r>
            <a:endParaRPr lang="en-US" sz="2000" b="0" u="none" strike="noStrike">
              <a:solidFill>
                <a:srgbClr val="004a78"/>
              </a:solidFill>
              <a:effectLst/>
              <a:uFillTx/>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PlaceHolder 1"/>
          <p:cNvSpPr>
            <a:spLocks noGrp="1"/>
          </p:cNvSpPr>
          <p:nvPr>
            <p:ph type="title"/>
          </p:nvPr>
        </p:nvSpPr>
        <p:spPr>
          <a:xfrm>
            <a:off x="838080" y="365040"/>
            <a:ext cx="10515240" cy="671760"/>
          </a:xfrm>
          <a:prstGeom prst="rect">
            <a:avLst/>
          </a:prstGeom>
          <a:noFill/>
          <a:ln w="0">
            <a:noFill/>
          </a:ln>
        </p:spPr>
        <p:txBody>
          <a:bodyPr numCol="1" spcCol="0" lIns="0" rIns="0" tIns="0" bIns="0" anchor="t">
            <a:noAutofit/>
          </a:bodyPr>
          <a:p>
            <a:pPr indent="0" algn="ctr">
              <a:lnSpc>
                <a:spcPct val="90000"/>
              </a:lnSpc>
              <a:buNone/>
            </a:pPr>
            <a:r>
              <a:rPr lang="en-US" sz="3400" b="1" u="none" strike="noStrike">
                <a:solidFill>
                  <a:srgbClr val="004a78"/>
                </a:solidFill>
                <a:effectLst/>
                <a:uFillTx/>
                <a:latin typeface="Arial"/>
                <a:ea typeface="Arial"/>
              </a:rPr>
              <a:t>Knowledge Check Activity 6-1: Answer</a:t>
            </a:r>
            <a:endParaRPr lang="en-US" sz="3400" b="0" u="none" strike="noStrike">
              <a:solidFill>
                <a:schemeClr val="dk1"/>
              </a:solidFill>
              <a:effectLst/>
              <a:uFillTx/>
              <a:latin typeface="Calibri"/>
            </a:endParaRPr>
          </a:p>
        </p:txBody>
      </p:sp>
      <p:sp>
        <p:nvSpPr>
          <p:cNvPr id="112" name="PlaceHolder 2"/>
          <p:cNvSpPr>
            <a:spLocks noGrp="1"/>
          </p:cNvSpPr>
          <p:nvPr>
            <p:ph/>
          </p:nvPr>
        </p:nvSpPr>
        <p:spPr>
          <a:xfrm>
            <a:off x="743400" y="1289520"/>
            <a:ext cx="10711080" cy="3732480"/>
          </a:xfrm>
          <a:prstGeom prst="rect">
            <a:avLst/>
          </a:prstGeom>
          <a:noFill/>
          <a:ln w="0">
            <a:noFill/>
          </a:ln>
        </p:spPr>
        <p:txBody>
          <a:bodyPr numCol="1" spcCol="0" lIns="0" rIns="0" tIns="0" bIns="0" anchor="t">
            <a:noAutofit/>
          </a:bodyPr>
          <a:p>
            <a:pPr indent="0">
              <a:lnSpc>
                <a:spcPct val="90000"/>
              </a:lnSpc>
              <a:spcBef>
                <a:spcPts val="1001"/>
              </a:spcBef>
              <a:buNone/>
              <a:tabLst>
                <a:tab algn="l" pos="0"/>
              </a:tabLst>
            </a:pPr>
            <a:r>
              <a:rPr lang="en-US" sz="2000" b="0" u="none" strike="noStrike">
                <a:solidFill>
                  <a:srgbClr val="000000"/>
                </a:solidFill>
                <a:effectLst/>
                <a:uFillTx/>
                <a:latin typeface="Arial"/>
                <a:ea typeface="Arial"/>
              </a:rPr>
              <a:t>Which of the following testing processes is the most intrusive?</a:t>
            </a:r>
            <a:endParaRPr lang="en-US" sz="2000" b="0" u="none" strike="noStrike">
              <a:solidFill>
                <a:srgbClr val="000000"/>
              </a:solidFill>
              <a:effectLst/>
              <a:uFillTx/>
              <a:latin typeface="Arial"/>
            </a:endParaRPr>
          </a:p>
          <a:p>
            <a:pPr indent="0">
              <a:lnSpc>
                <a:spcPct val="90000"/>
              </a:lnSpc>
              <a:spcBef>
                <a:spcPts val="1001"/>
              </a:spcBef>
              <a:buNone/>
              <a:tabLst>
                <a:tab algn="l" pos="0"/>
              </a:tabLst>
            </a:pPr>
            <a:endParaRPr lang="en-US" sz="2000" b="0" u="none" strike="noStrike">
              <a:solidFill>
                <a:srgbClr val="000000"/>
              </a:solidFill>
              <a:effectLst/>
              <a:uFillTx/>
              <a:latin typeface="Arial"/>
            </a:endParaRPr>
          </a:p>
          <a:p>
            <a:pPr indent="0">
              <a:lnSpc>
                <a:spcPct val="90000"/>
              </a:lnSpc>
              <a:spcBef>
                <a:spcPts val="601"/>
              </a:spcBef>
              <a:spcAft>
                <a:spcPts val="601"/>
              </a:spcAft>
              <a:buNone/>
              <a:tabLst>
                <a:tab algn="l" pos="0"/>
              </a:tabLst>
            </a:pPr>
            <a:r>
              <a:rPr lang="en-US" sz="2000" b="1" u="none" strike="noStrike">
                <a:solidFill>
                  <a:srgbClr val="000000"/>
                </a:solidFill>
                <a:effectLst/>
                <a:uFillTx/>
                <a:latin typeface="Arial"/>
                <a:ea typeface="Arial"/>
              </a:rPr>
              <a:t>Answer: b. Enumeration</a:t>
            </a:r>
            <a:endParaRPr lang="en-US" sz="2000" b="0" u="none" strike="noStrike">
              <a:solidFill>
                <a:srgbClr val="000000"/>
              </a:solidFill>
              <a:effectLst/>
              <a:uFillTx/>
              <a:latin typeface="Arial"/>
            </a:endParaRPr>
          </a:p>
          <a:p>
            <a:pPr indent="0">
              <a:lnSpc>
                <a:spcPct val="90000"/>
              </a:lnSpc>
              <a:spcBef>
                <a:spcPts val="601"/>
              </a:spcBef>
              <a:spcAft>
                <a:spcPts val="601"/>
              </a:spcAft>
              <a:buNone/>
              <a:tabLst>
                <a:tab algn="l" pos="0"/>
              </a:tabLst>
            </a:pPr>
            <a:r>
              <a:rPr lang="en-US" sz="2000" b="1" u="none" strike="noStrike">
                <a:solidFill>
                  <a:srgbClr val="000000"/>
                </a:solidFill>
                <a:effectLst/>
                <a:uFillTx/>
                <a:latin typeface="Arial"/>
                <a:ea typeface="Arial"/>
              </a:rPr>
              <a:t>Enumeration is the most intrusive part of testing for security testers.</a:t>
            </a:r>
            <a:endParaRPr lang="en-US" sz="2000" b="0" u="none" strike="noStrik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PlaceHolder 1"/>
          <p:cNvSpPr>
            <a:spLocks noGrp="1"/>
          </p:cNvSpPr>
          <p:nvPr>
            <p:ph type="title"/>
          </p:nvPr>
        </p:nvSpPr>
        <p:spPr>
          <a:xfrm>
            <a:off x="838080" y="365040"/>
            <a:ext cx="10515240" cy="671760"/>
          </a:xfrm>
          <a:prstGeom prst="rect">
            <a:avLst/>
          </a:prstGeom>
          <a:noFill/>
          <a:ln w="0">
            <a:noFill/>
          </a:ln>
        </p:spPr>
        <p:txBody>
          <a:bodyPr numCol="1" spcCol="0" lIns="0" rIns="0" tIns="0" bIns="0" anchor="t">
            <a:noAutofit/>
          </a:bodyPr>
          <a:p>
            <a:pPr indent="0" algn="ctr">
              <a:lnSpc>
                <a:spcPct val="90000"/>
              </a:lnSpc>
              <a:buNone/>
            </a:pPr>
            <a:r>
              <a:rPr lang="en-US" sz="3400" b="1" u="none" strike="noStrike">
                <a:solidFill>
                  <a:srgbClr val="004a78"/>
                </a:solidFill>
                <a:effectLst/>
                <a:uFillTx/>
                <a:latin typeface="Arial"/>
                <a:ea typeface="Arial"/>
              </a:rPr>
              <a:t>Polling Activity 6-1</a:t>
            </a:r>
            <a:endParaRPr lang="en-US" sz="3400" b="0" u="none" strike="noStrike">
              <a:solidFill>
                <a:schemeClr val="dk1"/>
              </a:solidFill>
              <a:effectLst/>
              <a:uFillTx/>
              <a:latin typeface="Calibri"/>
            </a:endParaRPr>
          </a:p>
        </p:txBody>
      </p:sp>
      <p:sp>
        <p:nvSpPr>
          <p:cNvPr id="114" name="PlaceHolder 2"/>
          <p:cNvSpPr>
            <a:spLocks noGrp="1"/>
          </p:cNvSpPr>
          <p:nvPr>
            <p:ph/>
          </p:nvPr>
        </p:nvSpPr>
        <p:spPr>
          <a:xfrm>
            <a:off x="743400" y="1636920"/>
            <a:ext cx="10711080" cy="3732480"/>
          </a:xfrm>
          <a:prstGeom prst="rect">
            <a:avLst/>
          </a:prstGeom>
          <a:noFill/>
          <a:ln w="0">
            <a:noFill/>
          </a:ln>
        </p:spPr>
        <p:txBody>
          <a:bodyPr numCol="1" spcCol="0" lIns="0" rIns="0" tIns="0" bIns="0" anchor="t">
            <a:noAutofit/>
          </a:bodyPr>
          <a:p>
            <a:pPr indent="0">
              <a:lnSpc>
                <a:spcPct val="90000"/>
              </a:lnSpc>
              <a:spcBef>
                <a:spcPts val="1001"/>
              </a:spcBef>
              <a:buNone/>
              <a:tabLst>
                <a:tab algn="l" pos="0"/>
              </a:tabLst>
            </a:pPr>
            <a:r>
              <a:rPr lang="en-US" sz="2000" b="0" u="none" strike="noStrike">
                <a:solidFill>
                  <a:srgbClr val="000000"/>
                </a:solidFill>
                <a:effectLst/>
                <a:uFillTx/>
                <a:latin typeface="Arial"/>
                <a:ea typeface="Arial"/>
              </a:rPr>
              <a:t>Security testers conduct enumeration for which of the following reasons? (Choose all that apply.)</a:t>
            </a:r>
            <a:endParaRPr lang="en-US" sz="2000" b="0" u="none" strike="noStrike">
              <a:solidFill>
                <a:srgbClr val="000000"/>
              </a:solidFill>
              <a:effectLst/>
              <a:uFillTx/>
              <a:latin typeface="Arial"/>
            </a:endParaRPr>
          </a:p>
          <a:p>
            <a:pPr indent="0">
              <a:lnSpc>
                <a:spcPct val="90000"/>
              </a:lnSpc>
              <a:spcBef>
                <a:spcPts val="1001"/>
              </a:spcBef>
              <a:buNone/>
              <a:tabLst>
                <a:tab algn="l" pos="0"/>
              </a:tabLst>
            </a:pPr>
            <a:endParaRPr lang="en-US" sz="2000" b="0" u="none" strike="noStrike">
              <a:solidFill>
                <a:srgbClr val="000000"/>
              </a:solidFill>
              <a:effectLst/>
              <a:uFillTx/>
              <a:latin typeface="Arial"/>
            </a:endParaRPr>
          </a:p>
          <a:p>
            <a:pPr marL="457200" indent="-457200">
              <a:lnSpc>
                <a:spcPct val="90000"/>
              </a:lnSpc>
              <a:spcBef>
                <a:spcPts val="1001"/>
              </a:spcBef>
              <a:buClr>
                <a:srgbClr val="000000"/>
              </a:buClr>
              <a:buFont typeface="Calibri Light"/>
              <a:buAutoNum type="alphaLcPeriod"/>
              <a:tabLst>
                <a:tab algn="l" pos="0"/>
              </a:tabLst>
            </a:pPr>
            <a:r>
              <a:rPr lang="en-US" sz="2000" b="0" u="none" strike="noStrike">
                <a:solidFill>
                  <a:srgbClr val="000000"/>
                </a:solidFill>
                <a:effectLst/>
                <a:uFillTx/>
                <a:latin typeface="Arial"/>
                <a:ea typeface="Arial"/>
              </a:rPr>
              <a:t>Gaining access to shares and network resources</a:t>
            </a:r>
            <a:endParaRPr lang="en-US" sz="2000" b="0" u="none" strike="noStrike">
              <a:solidFill>
                <a:srgbClr val="000000"/>
              </a:solidFill>
              <a:effectLst/>
              <a:uFillTx/>
              <a:latin typeface="Arial"/>
            </a:endParaRPr>
          </a:p>
          <a:p>
            <a:pPr marL="457200" indent="-457200">
              <a:lnSpc>
                <a:spcPct val="90000"/>
              </a:lnSpc>
              <a:spcBef>
                <a:spcPts val="1001"/>
              </a:spcBef>
              <a:buClr>
                <a:srgbClr val="000000"/>
              </a:buClr>
              <a:buFont typeface="Calibri Light"/>
              <a:buAutoNum type="alphaLcPeriod"/>
              <a:tabLst>
                <a:tab algn="l" pos="0"/>
              </a:tabLst>
            </a:pPr>
            <a:r>
              <a:rPr lang="en-US" sz="2000" b="0" u="none" strike="noStrike">
                <a:solidFill>
                  <a:srgbClr val="000000"/>
                </a:solidFill>
                <a:effectLst/>
                <a:uFillTx/>
                <a:latin typeface="Arial"/>
                <a:ea typeface="Arial"/>
              </a:rPr>
              <a:t>Obtaining user logon names and group memberships</a:t>
            </a:r>
            <a:endParaRPr lang="en-US" sz="2000" b="0" u="none" strike="noStrike">
              <a:solidFill>
                <a:srgbClr val="000000"/>
              </a:solidFill>
              <a:effectLst/>
              <a:uFillTx/>
              <a:latin typeface="Arial"/>
            </a:endParaRPr>
          </a:p>
          <a:p>
            <a:pPr marL="457200" indent="-457200">
              <a:lnSpc>
                <a:spcPct val="90000"/>
              </a:lnSpc>
              <a:spcBef>
                <a:spcPts val="1001"/>
              </a:spcBef>
              <a:buClr>
                <a:srgbClr val="000000"/>
              </a:buClr>
              <a:buFont typeface="Calibri Light"/>
              <a:buAutoNum type="alphaLcPeriod"/>
              <a:tabLst>
                <a:tab algn="l" pos="0"/>
              </a:tabLst>
            </a:pPr>
            <a:r>
              <a:rPr lang="en-US" sz="2000" b="0" u="none" strike="noStrike">
                <a:solidFill>
                  <a:srgbClr val="000000"/>
                </a:solidFill>
                <a:effectLst/>
                <a:uFillTx/>
                <a:latin typeface="Arial"/>
                <a:ea typeface="Arial"/>
              </a:rPr>
              <a:t>Discovering services running on computers and servers</a:t>
            </a:r>
            <a:endParaRPr lang="en-US" sz="2000" b="0" u="none" strike="noStrike">
              <a:solidFill>
                <a:srgbClr val="000000"/>
              </a:solidFill>
              <a:effectLst/>
              <a:uFillTx/>
              <a:latin typeface="Arial"/>
            </a:endParaRPr>
          </a:p>
          <a:p>
            <a:pPr marL="457200" indent="-457200">
              <a:lnSpc>
                <a:spcPct val="90000"/>
              </a:lnSpc>
              <a:spcBef>
                <a:spcPts val="1001"/>
              </a:spcBef>
              <a:buClr>
                <a:srgbClr val="000000"/>
              </a:buClr>
              <a:buFont typeface="Calibri Light"/>
              <a:buAutoNum type="alphaLcPeriod"/>
              <a:tabLst>
                <a:tab algn="l" pos="0"/>
              </a:tabLst>
            </a:pPr>
            <a:r>
              <a:rPr lang="en-US" sz="2000" b="0" u="none" strike="noStrike">
                <a:solidFill>
                  <a:srgbClr val="000000"/>
                </a:solidFill>
                <a:effectLst/>
                <a:uFillTx/>
                <a:latin typeface="Arial"/>
                <a:ea typeface="Arial"/>
              </a:rPr>
              <a:t>Discovering open ports on computers and servers</a:t>
            </a:r>
            <a:endParaRPr lang="en-US" sz="2000" b="0" u="none" strike="noStrik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PlaceHolder 1"/>
          <p:cNvSpPr>
            <a:spLocks noGrp="1"/>
          </p:cNvSpPr>
          <p:nvPr>
            <p:ph type="title"/>
          </p:nvPr>
        </p:nvSpPr>
        <p:spPr>
          <a:xfrm>
            <a:off x="838080" y="365040"/>
            <a:ext cx="10515240" cy="671760"/>
          </a:xfrm>
          <a:prstGeom prst="rect">
            <a:avLst/>
          </a:prstGeom>
          <a:noFill/>
          <a:ln w="0">
            <a:noFill/>
          </a:ln>
        </p:spPr>
        <p:txBody>
          <a:bodyPr numCol="1" spcCol="0" lIns="0" rIns="0" tIns="0" bIns="0" anchor="t">
            <a:noAutofit/>
          </a:bodyPr>
          <a:p>
            <a:pPr indent="0" algn="ctr">
              <a:lnSpc>
                <a:spcPct val="90000"/>
              </a:lnSpc>
              <a:buNone/>
            </a:pPr>
            <a:r>
              <a:rPr lang="en-US" sz="3400" b="1" u="none" strike="noStrike">
                <a:solidFill>
                  <a:srgbClr val="004a78"/>
                </a:solidFill>
                <a:effectLst/>
                <a:uFillTx/>
                <a:latin typeface="Arial"/>
                <a:ea typeface="Arial"/>
              </a:rPr>
              <a:t>Polling Activity 6-1: Answer</a:t>
            </a:r>
            <a:endParaRPr lang="en-US" sz="3400" b="0" u="none" strike="noStrike">
              <a:solidFill>
                <a:schemeClr val="dk1"/>
              </a:solidFill>
              <a:effectLst/>
              <a:uFillTx/>
              <a:latin typeface="Calibri"/>
            </a:endParaRPr>
          </a:p>
        </p:txBody>
      </p:sp>
      <p:sp>
        <p:nvSpPr>
          <p:cNvPr id="116" name="PlaceHolder 2"/>
          <p:cNvSpPr>
            <a:spLocks noGrp="1"/>
          </p:cNvSpPr>
          <p:nvPr>
            <p:ph/>
          </p:nvPr>
        </p:nvSpPr>
        <p:spPr>
          <a:xfrm>
            <a:off x="743400" y="1636920"/>
            <a:ext cx="10711080" cy="3732480"/>
          </a:xfrm>
          <a:prstGeom prst="rect">
            <a:avLst/>
          </a:prstGeom>
          <a:noFill/>
          <a:ln w="0">
            <a:noFill/>
          </a:ln>
        </p:spPr>
        <p:txBody>
          <a:bodyPr numCol="1" spcCol="0" lIns="0" rIns="0" tIns="0" bIns="0" anchor="t">
            <a:noAutofit/>
          </a:bodyPr>
          <a:p>
            <a:pPr indent="0">
              <a:lnSpc>
                <a:spcPct val="90000"/>
              </a:lnSpc>
              <a:spcBef>
                <a:spcPts val="1001"/>
              </a:spcBef>
              <a:buNone/>
              <a:tabLst>
                <a:tab algn="l" pos="0"/>
              </a:tabLst>
            </a:pPr>
            <a:r>
              <a:rPr lang="en-US" sz="2000" b="0" u="none" strike="noStrike">
                <a:solidFill>
                  <a:srgbClr val="000000"/>
                </a:solidFill>
                <a:effectLst/>
                <a:uFillTx/>
                <a:latin typeface="Arial"/>
                <a:ea typeface="Arial"/>
              </a:rPr>
              <a:t>Security testers conduct enumeration for which of the following reasons? (Choose all that apply.)</a:t>
            </a:r>
            <a:endParaRPr lang="en-US" sz="2000" b="0" u="none" strike="noStrike">
              <a:solidFill>
                <a:srgbClr val="000000"/>
              </a:solidFill>
              <a:effectLst/>
              <a:uFillTx/>
              <a:latin typeface="Arial"/>
            </a:endParaRPr>
          </a:p>
          <a:p>
            <a:pPr indent="0">
              <a:lnSpc>
                <a:spcPct val="90000"/>
              </a:lnSpc>
              <a:spcBef>
                <a:spcPts val="1001"/>
              </a:spcBef>
              <a:buNone/>
              <a:tabLst>
                <a:tab algn="l" pos="0"/>
              </a:tabLst>
            </a:pPr>
            <a:endParaRPr lang="en-US" sz="2000" b="0" u="none" strike="noStrike">
              <a:solidFill>
                <a:srgbClr val="000000"/>
              </a:solidFill>
              <a:effectLst/>
              <a:uFillTx/>
              <a:latin typeface="Arial"/>
            </a:endParaRPr>
          </a:p>
          <a:p>
            <a:pPr indent="0">
              <a:lnSpc>
                <a:spcPct val="90000"/>
              </a:lnSpc>
              <a:spcBef>
                <a:spcPts val="601"/>
              </a:spcBef>
              <a:spcAft>
                <a:spcPts val="601"/>
              </a:spcAft>
              <a:buNone/>
              <a:tabLst>
                <a:tab algn="l" pos="0"/>
              </a:tabLst>
            </a:pPr>
            <a:r>
              <a:rPr lang="en-US" sz="2000" b="1" u="none" strike="noStrike">
                <a:solidFill>
                  <a:srgbClr val="000000"/>
                </a:solidFill>
                <a:effectLst/>
                <a:uFillTx/>
                <a:latin typeface="Arial"/>
                <a:ea typeface="Arial"/>
              </a:rPr>
              <a:t>Answer: a. and b. Gaining access to shares and network resources and obtaining user logon names and group memberships</a:t>
            </a:r>
            <a:endParaRPr lang="en-US" sz="2000" b="0" u="none" strike="noStrike">
              <a:solidFill>
                <a:srgbClr val="000000"/>
              </a:solidFill>
              <a:effectLst/>
              <a:uFillTx/>
              <a:latin typeface="Arial"/>
            </a:endParaRPr>
          </a:p>
          <a:p>
            <a:pPr indent="0">
              <a:lnSpc>
                <a:spcPct val="90000"/>
              </a:lnSpc>
              <a:spcBef>
                <a:spcPts val="601"/>
              </a:spcBef>
              <a:spcAft>
                <a:spcPts val="601"/>
              </a:spcAft>
              <a:buNone/>
              <a:tabLst>
                <a:tab algn="l" pos="0"/>
              </a:tabLst>
            </a:pPr>
            <a:r>
              <a:rPr lang="en-US" sz="2000" b="1" u="none" strike="noStrike">
                <a:solidFill>
                  <a:srgbClr val="000000"/>
                </a:solidFill>
                <a:effectLst/>
                <a:uFillTx/>
                <a:latin typeface="Arial"/>
                <a:ea typeface="Arial"/>
              </a:rPr>
              <a:t>Security testers conduct enumeration for gaining access to shares and network resources and obtaining user logon names and group memberships using many enumeration tools.</a:t>
            </a:r>
            <a:endParaRPr lang="en-US" sz="2000" b="0" u="none" strike="noStrike">
              <a:solidFill>
                <a:srgbClr val="000000"/>
              </a:solidFill>
              <a:effectLst/>
              <a:uFillTx/>
              <a:latin typeface="Arial"/>
            </a:endParaRPr>
          </a:p>
          <a:p>
            <a:pPr indent="0">
              <a:lnSpc>
                <a:spcPct val="90000"/>
              </a:lnSpc>
              <a:spcBef>
                <a:spcPts val="601"/>
              </a:spcBef>
              <a:spcAft>
                <a:spcPts val="601"/>
              </a:spcAft>
              <a:buNone/>
              <a:tabLst>
                <a:tab algn="l" pos="0"/>
              </a:tabLst>
            </a:pPr>
            <a:r>
              <a:rPr lang="en-US" sz="2000" b="1" u="none" strike="noStrike">
                <a:solidFill>
                  <a:srgbClr val="000000"/>
                </a:solidFill>
                <a:effectLst/>
                <a:uFillTx/>
                <a:latin typeface="Arial"/>
                <a:ea typeface="Arial"/>
              </a:rPr>
              <a:t> .</a:t>
            </a:r>
            <a:endParaRPr lang="en-US" sz="2000" b="0" u="none" strike="noStrik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PlaceHolder 1"/>
          <p:cNvSpPr>
            <a:spLocks noGrp="1"/>
          </p:cNvSpPr>
          <p:nvPr>
            <p:ph type="title"/>
          </p:nvPr>
        </p:nvSpPr>
        <p:spPr>
          <a:xfrm>
            <a:off x="838080" y="365040"/>
            <a:ext cx="10515240" cy="671760"/>
          </a:xfrm>
          <a:prstGeom prst="rect">
            <a:avLst/>
          </a:prstGeom>
          <a:noFill/>
          <a:ln w="0">
            <a:noFill/>
          </a:ln>
        </p:spPr>
        <p:txBody>
          <a:bodyPr numCol="1" spcCol="0" lIns="0" rIns="0" tIns="0" bIns="0" anchor="t">
            <a:noAutofit/>
          </a:bodyPr>
          <a:p>
            <a:pPr indent="0" algn="ctr">
              <a:lnSpc>
                <a:spcPct val="90000"/>
              </a:lnSpc>
              <a:buNone/>
            </a:pPr>
            <a:r>
              <a:rPr lang="en-US" sz="3400" b="1" u="none" strike="noStrike">
                <a:solidFill>
                  <a:srgbClr val="004a78"/>
                </a:solidFill>
                <a:effectLst/>
                <a:uFillTx/>
                <a:latin typeface="Arial"/>
                <a:ea typeface="Arial"/>
              </a:rPr>
              <a:t>Enumerating Windows Operating Systems</a:t>
            </a:r>
            <a:endParaRPr lang="en-US" sz="3400" b="0" u="none" strike="noStrike">
              <a:solidFill>
                <a:schemeClr val="dk1"/>
              </a:solidFill>
              <a:effectLst/>
              <a:uFillTx/>
              <a:latin typeface="Calibri"/>
            </a:endParaRPr>
          </a:p>
        </p:txBody>
      </p:sp>
      <p:sp>
        <p:nvSpPr>
          <p:cNvPr id="118" name="PlaceHolder 2"/>
          <p:cNvSpPr>
            <a:spLocks noGrp="1"/>
          </p:cNvSpPr>
          <p:nvPr>
            <p:ph/>
          </p:nvPr>
        </p:nvSpPr>
        <p:spPr>
          <a:xfrm>
            <a:off x="743400" y="1638360"/>
            <a:ext cx="10711080" cy="4393800"/>
          </a:xfrm>
          <a:prstGeom prst="rect">
            <a:avLst/>
          </a:prstGeom>
          <a:noFill/>
          <a:ln w="0">
            <a:noFill/>
          </a:ln>
        </p:spPr>
        <p:txBody>
          <a:bodyPr numCol="1" spcCol="0" lIns="0" rIns="0" tIns="0" bIns="0" anchor="t">
            <a:noAutofit/>
          </a:bodyPr>
          <a:p>
            <a:pPr marL="343080" indent="-343080">
              <a:lnSpc>
                <a:spcPct val="90000"/>
              </a:lnSpc>
              <a:spcBef>
                <a:spcPts val="1001"/>
              </a:spcBef>
              <a:buClr>
                <a:srgbClr val="004a78"/>
              </a:buClr>
              <a:buFont typeface="Arial"/>
              <a:buChar char="•"/>
            </a:pPr>
            <a:r>
              <a:rPr lang="en-US" sz="2000" b="0" u="none" strike="noStrike">
                <a:solidFill>
                  <a:srgbClr val="004a78"/>
                </a:solidFill>
                <a:effectLst/>
                <a:uFillTx/>
                <a:latin typeface="Arial"/>
                <a:ea typeface="Arial"/>
              </a:rPr>
              <a:t>Brief look at Windows OSs</a:t>
            </a:r>
            <a:endParaRPr lang="en-US" sz="2000" b="0" u="none" strike="noStrike">
              <a:solidFill>
                <a:srgbClr val="000000"/>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To understand how an attacker might gain access to resources or shares on a Windows network</a:t>
            </a:r>
            <a:endParaRPr lang="en-US" sz="2000" b="0" u="none" strike="noStrike">
              <a:solidFill>
                <a:srgbClr val="004a78"/>
              </a:solidFill>
              <a:effectLst/>
              <a:uFillTx/>
              <a:latin typeface="Arial"/>
            </a:endParaRPr>
          </a:p>
          <a:p>
            <a:pPr marL="343080" indent="-343080" defTabSz="914400">
              <a:lnSpc>
                <a:spcPct val="90000"/>
              </a:lnSpc>
              <a:spcBef>
                <a:spcPts val="1001"/>
              </a:spcBef>
              <a:buClr>
                <a:srgbClr val="004a78"/>
              </a:buClr>
              <a:buFont typeface="Arial"/>
              <a:buChar char="•"/>
            </a:pPr>
            <a:r>
              <a:rPr lang="en-US" sz="2000" b="0" u="none" strike="noStrike">
                <a:solidFill>
                  <a:srgbClr val="004a78"/>
                </a:solidFill>
                <a:effectLst/>
                <a:uFillTx/>
                <a:latin typeface="Arial"/>
                <a:ea typeface="Arial"/>
              </a:rPr>
              <a:t>This chapter focuses on Windows OS as it relates to enumeration</a:t>
            </a:r>
            <a:endParaRPr lang="en-US" sz="2000" b="0" u="none" strike="noStrike">
              <a:solidFill>
                <a:srgbClr val="000000"/>
              </a:solidFill>
              <a:effectLst/>
              <a:uFillTx/>
              <a:latin typeface="Arial"/>
            </a:endParaRPr>
          </a:p>
          <a:p>
            <a:pPr marL="685800" lvl="1" indent="-228600" defTabSz="914400">
              <a:lnSpc>
                <a:spcPct val="90000"/>
              </a:lnSpc>
              <a:spcBef>
                <a:spcPts val="499"/>
              </a:spcBef>
              <a:buClr>
                <a:srgbClr val="006298"/>
              </a:buClr>
              <a:buFont typeface="Arial"/>
              <a:buChar char="•"/>
            </a:pPr>
            <a:r>
              <a:rPr lang="en-US" sz="2000" b="0" u="none" strike="noStrike">
                <a:solidFill>
                  <a:srgbClr val="004a78"/>
                </a:solidFill>
                <a:effectLst/>
                <a:uFillTx/>
                <a:latin typeface="Arial"/>
                <a:ea typeface="Arial"/>
              </a:rPr>
              <a:t>Little information can be enumerated from Windows systems after Windows 7</a:t>
            </a:r>
            <a:endParaRPr lang="en-US" sz="2000" b="0" u="none" strike="noStrike">
              <a:solidFill>
                <a:srgbClr val="004a78"/>
              </a:solidFill>
              <a:effectLst/>
              <a:uFillTx/>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PlaceHolder 1"/>
          <p:cNvSpPr>
            <a:spLocks noGrp="1"/>
          </p:cNvSpPr>
          <p:nvPr>
            <p:ph type="title"/>
          </p:nvPr>
        </p:nvSpPr>
        <p:spPr>
          <a:xfrm>
            <a:off x="838080" y="365040"/>
            <a:ext cx="10515240" cy="671760"/>
          </a:xfrm>
          <a:prstGeom prst="rect">
            <a:avLst/>
          </a:prstGeom>
          <a:noFill/>
          <a:ln w="0">
            <a:noFill/>
          </a:ln>
        </p:spPr>
        <p:txBody>
          <a:bodyPr numCol="1" spcCol="0" lIns="0" rIns="0" tIns="0" bIns="0" anchor="t">
            <a:noAutofit/>
          </a:bodyPr>
          <a:p>
            <a:pPr indent="0" algn="ctr">
              <a:lnSpc>
                <a:spcPct val="90000"/>
              </a:lnSpc>
              <a:buNone/>
            </a:pPr>
            <a:r>
              <a:rPr lang="en-US" sz="3400" b="1" u="none" strike="noStrike">
                <a:solidFill>
                  <a:srgbClr val="004a78"/>
                </a:solidFill>
                <a:effectLst/>
                <a:uFillTx/>
                <a:latin typeface="Arial"/>
                <a:ea typeface="Arial"/>
              </a:rPr>
              <a:t>Windows OS Descriptions (1 of 7)</a:t>
            </a:r>
            <a:endParaRPr lang="en-US" sz="3400" b="0" u="none" strike="noStrike">
              <a:solidFill>
                <a:schemeClr val="dk1"/>
              </a:solidFill>
              <a:effectLst/>
              <a:uFillTx/>
              <a:latin typeface="Calibri"/>
            </a:endParaRPr>
          </a:p>
        </p:txBody>
      </p:sp>
      <p:graphicFrame>
        <p:nvGraphicFramePr>
          <p:cNvPr id="120" name="Table 7"/>
          <p:cNvGraphicFramePr/>
          <p:nvPr/>
        </p:nvGraphicFramePr>
        <p:xfrm>
          <a:off x="428040" y="1087560"/>
          <a:ext cx="11335320" cy="4950360"/>
        </p:xfrm>
        <a:graphic>
          <a:graphicData uri="http://schemas.openxmlformats.org/drawingml/2006/table">
            <a:tbl>
              <a:tblPr/>
              <a:tblGrid>
                <a:gridCol w="2264040"/>
                <a:gridCol w="9071280"/>
              </a:tblGrid>
              <a:tr h="352800">
                <a:tc>
                  <a:txBody>
                    <a:bodyPr anchor="t">
                      <a:noAutofit/>
                    </a:bodyPr>
                    <a:p>
                      <a:pPr defTabSz="914400">
                        <a:lnSpc>
                          <a:spcPct val="100000"/>
                        </a:lnSpc>
                      </a:pPr>
                      <a:r>
                        <a:rPr lang="en-IN" sz="1800" b="1" u="none" strike="noStrike">
                          <a:solidFill>
                            <a:schemeClr val="lt1"/>
                          </a:solidFill>
                          <a:effectLst/>
                          <a:uFillTx/>
                          <a:latin typeface="Calibri"/>
                        </a:rPr>
                        <a:t>Windows OS version</a:t>
                      </a:r>
                      <a:endParaRPr lang="en-US" sz="1800" b="0" u="none" strike="noStrike">
                        <a:solidFill>
                          <a:srgbClr val="ffffff"/>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nchor="t">
                      <a:noAutofit/>
                    </a:bodyPr>
                    <a:p>
                      <a:pPr defTabSz="914400">
                        <a:lnSpc>
                          <a:spcPct val="100000"/>
                        </a:lnSpc>
                      </a:pPr>
                      <a:r>
                        <a:rPr lang="en-IN" sz="1800" b="1" u="none" strike="noStrike">
                          <a:solidFill>
                            <a:schemeClr val="lt1"/>
                          </a:solidFill>
                          <a:effectLst/>
                          <a:uFillTx/>
                          <a:latin typeface="Calibri"/>
                        </a:rPr>
                        <a:t>Description</a:t>
                      </a:r>
                      <a:endParaRPr lang="en-US" sz="1800" b="0" u="none" strike="noStrike">
                        <a:solidFill>
                          <a:srgbClr val="ffffff"/>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r>
              <a:tr h="1461240">
                <a:tc>
                  <a:txBody>
                    <a:bodyPr anchor="t">
                      <a:noAutofit/>
                    </a:bodyPr>
                    <a:p>
                      <a:pPr defTabSz="914400">
                        <a:lnSpc>
                          <a:spcPct val="100000"/>
                        </a:lnSpc>
                      </a:pPr>
                      <a:r>
                        <a:rPr lang="en-IN" sz="1800" b="0" u="none" strike="noStrike">
                          <a:solidFill>
                            <a:schemeClr val="dk1"/>
                          </a:solidFill>
                          <a:effectLst/>
                          <a:uFillTx/>
                          <a:latin typeface="Calibri"/>
                        </a:rPr>
                        <a:t>Windows 95</a:t>
                      </a:r>
                      <a:endParaRPr lang="en-US" sz="1800" b="0" u="none" strike="noStrik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lang="en-US" sz="1800" b="0" u="none" strike="noStrike">
                          <a:solidFill>
                            <a:schemeClr val="dk1"/>
                          </a:solidFill>
                          <a:effectLst/>
                          <a:uFillTx/>
                          <a:latin typeface="Calibri"/>
                        </a:rPr>
                        <a:t>The first Microsoft GUI product that doesn’t rely on DOS, Windows 95 is the beginning of plug and play and the ActiveX standard used in all Windows versions today. A major enhancement is the Registry, a database storing information about the system’s hardware and software. Previously, this information was stored in files. Windows 95 runs on stand-alone and networked computers and uses the F A T16 file system. Version </a:t>
                      </a:r>
                      <a:r>
                        <a:rPr lang="en-IN" sz="1800" b="0" u="none" strike="noStrike">
                          <a:solidFill>
                            <a:schemeClr val="dk1"/>
                          </a:solidFill>
                          <a:effectLst/>
                          <a:uFillTx/>
                          <a:latin typeface="Calibri"/>
                        </a:rPr>
                        <a:t>OSR2 adds support for F A T32.</a:t>
                      </a:r>
                      <a:endParaRPr lang="en-US" sz="1800" b="0" u="none" strike="noStrik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882360">
                <a:tc>
                  <a:txBody>
                    <a:bodyPr anchor="t">
                      <a:noAutofit/>
                    </a:bodyPr>
                    <a:p>
                      <a:pPr defTabSz="914400">
                        <a:lnSpc>
                          <a:spcPct val="100000"/>
                        </a:lnSpc>
                      </a:pPr>
                      <a:r>
                        <a:rPr lang="en-IN" sz="1800" b="0" u="none" strike="noStrike">
                          <a:solidFill>
                            <a:schemeClr val="dk1"/>
                          </a:solidFill>
                          <a:effectLst/>
                          <a:uFillTx/>
                          <a:latin typeface="Calibri"/>
                        </a:rPr>
                        <a:t>Windows 98 and Me</a:t>
                      </a:r>
                      <a:endParaRPr lang="en-US" sz="1800" b="0" u="none" strike="noStrik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lang="en-US" sz="1800" b="0" u="none" strike="noStrike">
                          <a:solidFill>
                            <a:schemeClr val="dk1"/>
                          </a:solidFill>
                          <a:effectLst/>
                          <a:uFillTx/>
                          <a:latin typeface="Calibri"/>
                        </a:rPr>
                        <a:t>Compared to their predecessors, these versions have an improved file system (F A T32), new hardware support, and better backup and recovery tools. The enumeration process for Windows Me is the same as for Windows 98.</a:t>
                      </a:r>
                      <a:endParaRPr lang="en-US" sz="1800" b="0" u="none" strike="noStrik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2206080">
                <a:tc>
                  <a:txBody>
                    <a:bodyPr anchor="t">
                      <a:noAutofit/>
                    </a:bodyPr>
                    <a:p>
                      <a:pPr defTabSz="914400">
                        <a:lnSpc>
                          <a:spcPct val="100000"/>
                        </a:lnSpc>
                      </a:pPr>
                      <a:r>
                        <a:rPr lang="en-IN" sz="1800" b="0" u="none" strike="noStrike">
                          <a:solidFill>
                            <a:schemeClr val="dk1"/>
                          </a:solidFill>
                          <a:effectLst/>
                          <a:uFillTx/>
                          <a:latin typeface="Calibri"/>
                        </a:rPr>
                        <a:t>Windows NT 3.51 Server/Workstation</a:t>
                      </a:r>
                      <a:endParaRPr lang="en-US" sz="1800" b="0" u="none" strike="noStrik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lang="en-US" sz="1800" b="0" u="none" strike="noStrike">
                          <a:solidFill>
                            <a:schemeClr val="dk1"/>
                          </a:solidFill>
                          <a:effectLst/>
                          <a:uFillTx/>
                          <a:latin typeface="Calibri"/>
                        </a:rPr>
                        <a:t>These OSs were created with security and enhancement of network functionality in mind. They emphasize domains instead of workgroups and use the client/server model instead of peer-to-peer networks; the server is responsible for authenticating users and giving them access to network resources. The client/server model also allows for having many computers in a domain instead of the limited number of computers in a workgroup. NTFS replaces F A T16 and F A T32 because of the difficulty in incorporating security in the earlier file systems. NTFS includes file-level security features not possible </a:t>
                      </a:r>
                      <a:r>
                        <a:rPr lang="en-IN" sz="1800" b="0" u="none" strike="noStrike">
                          <a:solidFill>
                            <a:schemeClr val="dk1"/>
                          </a:solidFill>
                          <a:effectLst/>
                          <a:uFillTx/>
                          <a:latin typeface="Calibri"/>
                        </a:rPr>
                        <a:t>in F A T.</a:t>
                      </a:r>
                      <a:endParaRPr lang="en-US" sz="1800" b="0" u="none" strike="noStrike">
                        <a:solidFill>
                          <a:srgbClr val="000000"/>
                        </a:solidFill>
                        <a:effectLst/>
                        <a:uFillTx/>
                        <a:latin typeface="Arial"/>
                      </a:endParaRPr>
                    </a:p>
                  </a:txBody>
                  <a:tcPr anchor="t" marL="91440" marR="91440" marT="45720" marB="4572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bl>
          </a:graphicData>
        </a:graphic>
      </p:graphicFrame>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Custom 31">
      <a:dk1>
        <a:srgbClr val="011892"/>
      </a:dk1>
      <a:lt1>
        <a:srgbClr val="ffffff"/>
      </a:lt1>
      <a:dk2>
        <a:srgbClr val="006198"/>
      </a:dk2>
      <a:lt2>
        <a:srgbClr val="e7e6e6"/>
      </a:lt2>
      <a:accent1>
        <a:srgbClr val="0098d4"/>
      </a:accent1>
      <a:accent2>
        <a:srgbClr val="00b7e6"/>
      </a:accent2>
      <a:accent3>
        <a:srgbClr val="81cfec"/>
      </a:accent3>
      <a:accent4>
        <a:srgbClr val="e8255f"/>
      </a:accent4>
      <a:accent5>
        <a:srgbClr val="ff6300"/>
      </a:accent5>
      <a:accent6>
        <a:srgbClr val="f5b600"/>
      </a:accent6>
      <a:hlink>
        <a:srgbClr val="011892"/>
      </a:hlink>
      <a:folHlink>
        <a:srgbClr val="002060"/>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5b47f0fb-e24d-44b9-89a4-ff46b5ce035f">
      <UserInfo>
        <DisplayName/>
        <AccountId xsi:nil="true"/>
        <AccountType/>
      </UserInfo>
    </SharedWithUsers>
    <test1 xmlns="dbac95d4-689a-4a2b-9845-ea50641fb23b" xsi:nil="true"/>
    <Team_x0020_Members xmlns="dbac95d4-689a-4a2b-9845-ea50641fb23b">
      <UserInfo>
        <DisplayName/>
        <AccountId xsi:nil="true"/>
        <AccountType/>
      </UserInfo>
    </Team_x0020_Memb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CBD9E0DAEFC3E40A59C31973342194A" ma:contentTypeVersion="" ma:contentTypeDescription="Create a new document." ma:contentTypeScope="" ma:versionID="f864db225ba7641a71a5bcc0ce4d9915">
  <xsd:schema xmlns:xsd="http://www.w3.org/2001/XMLSchema" xmlns:xs="http://www.w3.org/2001/XMLSchema" xmlns:p="http://schemas.microsoft.com/office/2006/metadata/properties" xmlns:ns2="5b47f0fb-e24d-44b9-89a4-ff46b5ce035f" xmlns:ns3="dbac95d4-689a-4a2b-9845-ea50641fb23b" targetNamespace="http://schemas.microsoft.com/office/2006/metadata/properties" ma:root="true" ma:fieldsID="ca0abe68bfd46ce60dddf86ace54f11b" ns2:_="" ns3:_="">
    <xsd:import namespace="5b47f0fb-e24d-44b9-89a4-ff46b5ce035f"/>
    <xsd:import namespace="dbac95d4-689a-4a2b-9845-ea50641fb23b"/>
    <xsd:element name="properties">
      <xsd:complexType>
        <xsd:sequence>
          <xsd:element name="documentManagement">
            <xsd:complexType>
              <xsd:all>
                <xsd:element ref="ns2:SharedWithUsers" minOccurs="0"/>
                <xsd:element ref="ns2:SharedWithDetails" minOccurs="0"/>
                <xsd:element ref="ns3:Team_x0020_Members" minOccurs="0"/>
                <xsd:element ref="ns3:test1" minOccurs="0"/>
                <xsd:element ref="ns2:LastSharedByUser" minOccurs="0"/>
                <xsd:element ref="ns2:LastSharedByTime"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GenerationTime" minOccurs="0"/>
                <xsd:element ref="ns3:MediaServiceEventHashCode"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47f0fb-e24d-44b9-89a4-ff46b5ce035f"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bac95d4-689a-4a2b-9845-ea50641fb23b" elementFormDefault="qualified">
    <xsd:import namespace="http://schemas.microsoft.com/office/2006/documentManagement/types"/>
    <xsd:import namespace="http://schemas.microsoft.com/office/infopath/2007/PartnerControls"/>
    <xsd:element name="Team_x0020_Members" ma:index="10" nillable="true" ma:displayName="Team Members" ma:SearchPeopleOnly="false" ma:SharePointGroup="0" ma:internalName="Team_x0020_Members">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est1" ma:index="11" nillable="true" ma:displayName="test1" ma:internalName="test1">
      <xsd:simpleType>
        <xsd:restriction base="dms:Note">
          <xsd:maxLength value="255"/>
        </xsd:restriction>
      </xsd:simpleType>
    </xsd:element>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MediaLengthInSeconds" ma:index="23"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A9BA192-EF86-48DF-982C-2C526A268392}">
  <ds:schemaRefs>
    <ds:schemaRef ds:uri="http://schemas.microsoft.com/office/infopath/2007/PartnerControls"/>
    <ds:schemaRef ds:uri="http://purl.org/dc/elements/1.1/"/>
    <ds:schemaRef ds:uri="http://schemas.microsoft.com/office/2006/metadata/properties"/>
    <ds:schemaRef ds:uri="http://purl.org/dc/terms/"/>
    <ds:schemaRef ds:uri="0f302c04-584d-4df5-8948-8b6dd1f3c1a5"/>
    <ds:schemaRef ds:uri="http://schemas.openxmlformats.org/package/2006/metadata/core-properties"/>
    <ds:schemaRef ds:uri="http://schemas.microsoft.com/office/2006/documentManagement/types"/>
    <ds:schemaRef ds:uri="48fa25a7-52b6-4e1f-81c8-80356bf0725f"/>
    <ds:schemaRef ds:uri="http://www.w3.org/XML/1998/namespace"/>
    <ds:schemaRef ds:uri="http://purl.org/dc/dcmitype/"/>
    <ds:schemaRef ds:uri="5b47f0fb-e24d-44b9-89a4-ff46b5ce035f"/>
    <ds:schemaRef ds:uri="dbac95d4-689a-4a2b-9845-ea50641fb23b"/>
  </ds:schemaRefs>
</ds:datastoreItem>
</file>

<file path=customXml/itemProps2.xml><?xml version="1.0" encoding="utf-8"?>
<ds:datastoreItem xmlns:ds="http://schemas.openxmlformats.org/officeDocument/2006/customXml" ds:itemID="{E32CFAA7-E308-4DCB-89CD-C84C20E90241}">
  <ds:schemaRefs>
    <ds:schemaRef ds:uri="http://schemas.microsoft.com/sharepoint/v3/contenttype/forms"/>
  </ds:schemaRefs>
</ds:datastoreItem>
</file>

<file path=customXml/itemProps3.xml><?xml version="1.0" encoding="utf-8"?>
<ds:datastoreItem xmlns:ds="http://schemas.openxmlformats.org/officeDocument/2006/customXml" ds:itemID="{A7E3CE7F-DB89-4155-88C3-5669EA883D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b47f0fb-e24d-44b9-89a4-ff46b5ce035f"/>
    <ds:schemaRef ds:uri="dbac95d4-689a-4a2b-9845-ea50641fb23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12223</TotalTime>
  <Application>LibreOffice/25.8.4.2$Linux_X86_64 LibreOffice_project/580$Build-2</Application>
  <AppVersion>15.0000</AppVersion>
  <Words>3854</Words>
  <Paragraphs>356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2020-07-27T16:46:05Z</dcterms:created>
  <dc:creator>Onderdonk, Natalie</dc:creator>
  <dc:description/>
  <dc:language>en-US</dc:language>
  <cp:lastModifiedBy/>
  <dcterms:modified xsi:type="dcterms:W3CDTF">2026-02-16T21:20:35Z</dcterms:modified>
  <cp:revision>329</cp:revision>
  <dc:subject/>
  <dc:title>Chapter 4: Constitutional Law</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0x010100DCBD9E0DAEFC3E40A59C31973342194A</vt:lpwstr>
  </property>
  <property fmtid="{D5CDD505-2E9C-101B-9397-08002B2CF9AE}" pid="3" name="Notes">
    <vt:i4>15</vt:i4>
  </property>
  <property fmtid="{D5CDD505-2E9C-101B-9397-08002B2CF9AE}" pid="4" name="PresentationFormat">
    <vt:lpwstr>Widescreen</vt:lpwstr>
  </property>
  <property fmtid="{D5CDD505-2E9C-101B-9397-08002B2CF9AE}" pid="5" name="Slides">
    <vt:i4>49</vt:i4>
  </property>
</Properties>
</file>